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sldSz cx="18288000" cy="10287000"/>
  <p:notesSz cx="6858000" cy="9144000"/>
  <p:embeddedFontLst>
    <p:embeddedFont>
      <p:font typeface="Work Sans" pitchFamily="2" charset="0"/>
      <p:regular r:id="rId15"/>
    </p:embeddedFont>
    <p:embeddedFont>
      <p:font typeface="Work Sans Bold" panose="020B0604020202020204" charset="0"/>
      <p:regular r:id="rId16"/>
    </p:embeddedFont>
    <p:embeddedFont>
      <p:font typeface="Work Sans Semi-Bold" panose="020B0604020202020204" charset="0"/>
      <p:regular r:id="rId1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2" d="100"/>
          <a:sy n="52" d="100"/>
        </p:scale>
        <p:origin x="850"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1.fntdata"/><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10/18/2025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10/18/2025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10/18/2025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10/18/2025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10/18/2025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3.jpeg"/><Relationship Id="rId1" Type="http://schemas.openxmlformats.org/officeDocument/2006/relationships/slideLayout" Target="../slideLayouts/slideLayout7.xml"/><Relationship Id="rId4" Type="http://schemas.openxmlformats.org/officeDocument/2006/relationships/image" Target="../media/image4.sv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7.xml"/><Relationship Id="rId4" Type="http://schemas.openxmlformats.org/officeDocument/2006/relationships/image" Target="../media/image8.jpeg"/></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7.xml"/><Relationship Id="rId4" Type="http://schemas.openxmlformats.org/officeDocument/2006/relationships/image" Target="../media/image14.jpeg"/></Relationships>
</file>

<file path=ppt/slides/_rels/slide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7.xml"/><Relationship Id="rId4" Type="http://schemas.openxmlformats.org/officeDocument/2006/relationships/image" Target="../media/image17.jpeg"/></Relationships>
</file>

<file path=ppt/slides/_rels/slide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A2332"/>
        </a:solidFill>
        <a:effectLst/>
      </p:bgPr>
    </p:bg>
    <p:spTree>
      <p:nvGrpSpPr>
        <p:cNvPr id="1" name=""/>
        <p:cNvGrpSpPr/>
        <p:nvPr/>
      </p:nvGrpSpPr>
      <p:grpSpPr>
        <a:xfrm>
          <a:off x="0" y="0"/>
          <a:ext cx="0" cy="0"/>
          <a:chOff x="0" y="0"/>
          <a:chExt cx="0" cy="0"/>
        </a:xfrm>
      </p:grpSpPr>
      <p:grpSp>
        <p:nvGrpSpPr>
          <p:cNvPr id="2" name="Group 2"/>
          <p:cNvGrpSpPr/>
          <p:nvPr/>
        </p:nvGrpSpPr>
        <p:grpSpPr>
          <a:xfrm>
            <a:off x="666750" y="666750"/>
            <a:ext cx="16954500" cy="2686050"/>
            <a:chOff x="0" y="0"/>
            <a:chExt cx="4987154" cy="790100"/>
          </a:xfrm>
        </p:grpSpPr>
        <p:sp>
          <p:nvSpPr>
            <p:cNvPr id="3" name="Freeform 3"/>
            <p:cNvSpPr/>
            <p:nvPr/>
          </p:nvSpPr>
          <p:spPr>
            <a:xfrm>
              <a:off x="0" y="0"/>
              <a:ext cx="4987156" cy="790101"/>
            </a:xfrm>
            <a:custGeom>
              <a:avLst/>
              <a:gdLst/>
              <a:ahLst/>
              <a:cxnLst/>
              <a:rect l="l" t="t" r="r" b="b"/>
              <a:pathLst>
                <a:path w="4987156" h="790101">
                  <a:moveTo>
                    <a:pt x="4640197" y="0"/>
                  </a:moveTo>
                  <a:lnTo>
                    <a:pt x="148415" y="0"/>
                  </a:lnTo>
                  <a:cubicBezTo>
                    <a:pt x="66448" y="0"/>
                    <a:pt x="0" y="66448"/>
                    <a:pt x="0" y="148415"/>
                  </a:cubicBezTo>
                  <a:lnTo>
                    <a:pt x="0" y="510707"/>
                  </a:lnTo>
                  <a:cubicBezTo>
                    <a:pt x="0" y="547218"/>
                    <a:pt x="13458" y="582448"/>
                    <a:pt x="37800" y="609659"/>
                  </a:cubicBezTo>
                  <a:lnTo>
                    <a:pt x="154967" y="740636"/>
                  </a:lnTo>
                  <a:cubicBezTo>
                    <a:pt x="183122" y="772111"/>
                    <a:pt x="223353" y="790101"/>
                    <a:pt x="265584" y="790100"/>
                  </a:cubicBezTo>
                  <a:lnTo>
                    <a:pt x="4838740" y="790100"/>
                  </a:lnTo>
                  <a:cubicBezTo>
                    <a:pt x="4878102" y="790100"/>
                    <a:pt x="4915853" y="774464"/>
                    <a:pt x="4943686" y="746630"/>
                  </a:cubicBezTo>
                  <a:cubicBezTo>
                    <a:pt x="4971519" y="718797"/>
                    <a:pt x="4987156" y="681047"/>
                    <a:pt x="4987156" y="641685"/>
                  </a:cubicBezTo>
                  <a:lnTo>
                    <a:pt x="4987156" y="366141"/>
                  </a:lnTo>
                  <a:cubicBezTo>
                    <a:pt x="4987156" y="329143"/>
                    <a:pt x="4973337" y="293478"/>
                    <a:pt x="4948407" y="266140"/>
                  </a:cubicBezTo>
                  <a:lnTo>
                    <a:pt x="4749864" y="48414"/>
                  </a:lnTo>
                  <a:cubicBezTo>
                    <a:pt x="4721742" y="17574"/>
                    <a:pt x="4681934" y="0"/>
                    <a:pt x="4640197" y="0"/>
                  </a:cubicBezTo>
                  <a:close/>
                </a:path>
              </a:pathLst>
            </a:custGeom>
            <a:solidFill>
              <a:srgbClr val="1571AC"/>
            </a:solidFill>
            <a:ln w="12700">
              <a:solidFill>
                <a:srgbClr val="000000"/>
              </a:solidFill>
            </a:ln>
          </p:spPr>
        </p:sp>
      </p:grpSp>
      <p:grpSp>
        <p:nvGrpSpPr>
          <p:cNvPr id="4" name="Group 4"/>
          <p:cNvGrpSpPr/>
          <p:nvPr/>
        </p:nvGrpSpPr>
        <p:grpSpPr>
          <a:xfrm>
            <a:off x="10734675" y="7834471"/>
            <a:ext cx="6886575" cy="1785779"/>
            <a:chOff x="0" y="0"/>
            <a:chExt cx="1813748" cy="470329"/>
          </a:xfrm>
        </p:grpSpPr>
        <p:sp>
          <p:nvSpPr>
            <p:cNvPr id="5" name="Freeform 5"/>
            <p:cNvSpPr/>
            <p:nvPr/>
          </p:nvSpPr>
          <p:spPr>
            <a:xfrm>
              <a:off x="0" y="0"/>
              <a:ext cx="1813748" cy="470329"/>
            </a:xfrm>
            <a:custGeom>
              <a:avLst/>
              <a:gdLst/>
              <a:ahLst/>
              <a:cxnLst/>
              <a:rect l="l" t="t" r="r" b="b"/>
              <a:pathLst>
                <a:path w="1813748" h="470329">
                  <a:moveTo>
                    <a:pt x="44968" y="0"/>
                  </a:moveTo>
                  <a:lnTo>
                    <a:pt x="1768780" y="0"/>
                  </a:lnTo>
                  <a:cubicBezTo>
                    <a:pt x="1780706" y="0"/>
                    <a:pt x="1792144" y="4738"/>
                    <a:pt x="1800577" y="13171"/>
                  </a:cubicBezTo>
                  <a:cubicBezTo>
                    <a:pt x="1809011" y="21604"/>
                    <a:pt x="1813748" y="33042"/>
                    <a:pt x="1813748" y="44968"/>
                  </a:cubicBezTo>
                  <a:lnTo>
                    <a:pt x="1813748" y="425360"/>
                  </a:lnTo>
                  <a:cubicBezTo>
                    <a:pt x="1813748" y="437287"/>
                    <a:pt x="1809011" y="448724"/>
                    <a:pt x="1800577" y="457158"/>
                  </a:cubicBezTo>
                  <a:cubicBezTo>
                    <a:pt x="1792144" y="465591"/>
                    <a:pt x="1780706" y="470329"/>
                    <a:pt x="1768780" y="470329"/>
                  </a:cubicBezTo>
                  <a:lnTo>
                    <a:pt x="44968" y="470329"/>
                  </a:lnTo>
                  <a:cubicBezTo>
                    <a:pt x="33042" y="470329"/>
                    <a:pt x="21604" y="465591"/>
                    <a:pt x="13171" y="457158"/>
                  </a:cubicBezTo>
                  <a:cubicBezTo>
                    <a:pt x="4738" y="448724"/>
                    <a:pt x="0" y="437287"/>
                    <a:pt x="0" y="425360"/>
                  </a:cubicBezTo>
                  <a:lnTo>
                    <a:pt x="0" y="44968"/>
                  </a:lnTo>
                  <a:cubicBezTo>
                    <a:pt x="0" y="33042"/>
                    <a:pt x="4738" y="21604"/>
                    <a:pt x="13171" y="13171"/>
                  </a:cubicBezTo>
                  <a:cubicBezTo>
                    <a:pt x="21604" y="4738"/>
                    <a:pt x="33042" y="0"/>
                    <a:pt x="44968" y="0"/>
                  </a:cubicBezTo>
                  <a:close/>
                </a:path>
              </a:pathLst>
            </a:custGeom>
            <a:solidFill>
              <a:srgbClr val="010D1D"/>
            </a:solidFill>
          </p:spPr>
        </p:sp>
        <p:sp>
          <p:nvSpPr>
            <p:cNvPr id="6" name="TextBox 6"/>
            <p:cNvSpPr txBox="1"/>
            <p:nvPr/>
          </p:nvSpPr>
          <p:spPr>
            <a:xfrm>
              <a:off x="0" y="-57150"/>
              <a:ext cx="1813748" cy="527479"/>
            </a:xfrm>
            <a:prstGeom prst="rect">
              <a:avLst/>
            </a:prstGeom>
          </p:spPr>
          <p:txBody>
            <a:bodyPr lIns="50800" tIns="50800" rIns="50800" bIns="50800" rtlCol="0" anchor="ctr"/>
            <a:lstStyle/>
            <a:p>
              <a:pPr marL="0" lvl="0" indent="0" algn="ctr">
                <a:lnSpc>
                  <a:spcPts val="3359"/>
                </a:lnSpc>
              </a:pPr>
              <a:endParaRPr/>
            </a:p>
          </p:txBody>
        </p:sp>
      </p:grpSp>
      <p:grpSp>
        <p:nvGrpSpPr>
          <p:cNvPr id="7" name="Group 7"/>
          <p:cNvGrpSpPr/>
          <p:nvPr/>
        </p:nvGrpSpPr>
        <p:grpSpPr>
          <a:xfrm>
            <a:off x="10734675" y="3657600"/>
            <a:ext cx="6886575" cy="3872071"/>
            <a:chOff x="0" y="0"/>
            <a:chExt cx="1066911" cy="599885"/>
          </a:xfrm>
        </p:grpSpPr>
        <p:sp>
          <p:nvSpPr>
            <p:cNvPr id="8" name="Freeform 8"/>
            <p:cNvSpPr/>
            <p:nvPr/>
          </p:nvSpPr>
          <p:spPr>
            <a:xfrm>
              <a:off x="0" y="0"/>
              <a:ext cx="1066911" cy="599885"/>
            </a:xfrm>
            <a:custGeom>
              <a:avLst/>
              <a:gdLst/>
              <a:ahLst/>
              <a:cxnLst/>
              <a:rect l="l" t="t" r="r" b="b"/>
              <a:pathLst>
                <a:path w="1066911" h="599885">
                  <a:moveTo>
                    <a:pt x="44968" y="0"/>
                  </a:moveTo>
                  <a:lnTo>
                    <a:pt x="1021942" y="0"/>
                  </a:lnTo>
                  <a:cubicBezTo>
                    <a:pt x="1033869" y="0"/>
                    <a:pt x="1045307" y="4738"/>
                    <a:pt x="1053740" y="13171"/>
                  </a:cubicBezTo>
                  <a:cubicBezTo>
                    <a:pt x="1062173" y="21604"/>
                    <a:pt x="1066911" y="33042"/>
                    <a:pt x="1066911" y="44968"/>
                  </a:cubicBezTo>
                  <a:lnTo>
                    <a:pt x="1066911" y="554917"/>
                  </a:lnTo>
                  <a:cubicBezTo>
                    <a:pt x="1066911" y="566843"/>
                    <a:pt x="1062173" y="578281"/>
                    <a:pt x="1053740" y="586714"/>
                  </a:cubicBezTo>
                  <a:cubicBezTo>
                    <a:pt x="1045307" y="595147"/>
                    <a:pt x="1033869" y="599885"/>
                    <a:pt x="1021942" y="599885"/>
                  </a:cubicBezTo>
                  <a:lnTo>
                    <a:pt x="44968" y="599885"/>
                  </a:lnTo>
                  <a:cubicBezTo>
                    <a:pt x="33042" y="599885"/>
                    <a:pt x="21604" y="595147"/>
                    <a:pt x="13171" y="586714"/>
                  </a:cubicBezTo>
                  <a:cubicBezTo>
                    <a:pt x="4738" y="578281"/>
                    <a:pt x="0" y="566843"/>
                    <a:pt x="0" y="554917"/>
                  </a:cubicBezTo>
                  <a:lnTo>
                    <a:pt x="0" y="44968"/>
                  </a:lnTo>
                  <a:cubicBezTo>
                    <a:pt x="0" y="33042"/>
                    <a:pt x="4738" y="21604"/>
                    <a:pt x="13171" y="13171"/>
                  </a:cubicBezTo>
                  <a:cubicBezTo>
                    <a:pt x="21604" y="4738"/>
                    <a:pt x="33042" y="0"/>
                    <a:pt x="44968" y="0"/>
                  </a:cubicBezTo>
                  <a:close/>
                </a:path>
              </a:pathLst>
            </a:custGeom>
            <a:blipFill>
              <a:blip r:embed="rId2"/>
              <a:stretch>
                <a:fillRect l="-202" r="-202"/>
              </a:stretch>
            </a:blipFill>
          </p:spPr>
        </p:sp>
      </p:grpSp>
      <p:grpSp>
        <p:nvGrpSpPr>
          <p:cNvPr id="9" name="Group 9"/>
          <p:cNvGrpSpPr/>
          <p:nvPr/>
        </p:nvGrpSpPr>
        <p:grpSpPr>
          <a:xfrm>
            <a:off x="666750" y="3657600"/>
            <a:ext cx="9763125" cy="5962650"/>
            <a:chOff x="0" y="0"/>
            <a:chExt cx="4083676" cy="2494030"/>
          </a:xfrm>
        </p:grpSpPr>
        <p:sp>
          <p:nvSpPr>
            <p:cNvPr id="10" name="Freeform 10"/>
            <p:cNvSpPr/>
            <p:nvPr/>
          </p:nvSpPr>
          <p:spPr>
            <a:xfrm>
              <a:off x="54483" y="50038"/>
              <a:ext cx="3974583" cy="2394589"/>
            </a:xfrm>
            <a:custGeom>
              <a:avLst/>
              <a:gdLst/>
              <a:ahLst/>
              <a:cxnLst/>
              <a:rect l="l" t="t" r="r" b="b"/>
              <a:pathLst>
                <a:path w="3974583" h="2394589">
                  <a:moveTo>
                    <a:pt x="3886953" y="2394589"/>
                  </a:moveTo>
                  <a:lnTo>
                    <a:pt x="87757" y="2394589"/>
                  </a:lnTo>
                  <a:cubicBezTo>
                    <a:pt x="39370" y="2394589"/>
                    <a:pt x="0" y="2355346"/>
                    <a:pt x="0" y="2306832"/>
                  </a:cubicBezTo>
                  <a:lnTo>
                    <a:pt x="0" y="87757"/>
                  </a:lnTo>
                  <a:cubicBezTo>
                    <a:pt x="0" y="39370"/>
                    <a:pt x="39243" y="0"/>
                    <a:pt x="87757" y="0"/>
                  </a:cubicBezTo>
                  <a:lnTo>
                    <a:pt x="3886826" y="0"/>
                  </a:lnTo>
                  <a:cubicBezTo>
                    <a:pt x="3935213" y="0"/>
                    <a:pt x="3974583" y="39243"/>
                    <a:pt x="3974583" y="87757"/>
                  </a:cubicBezTo>
                  <a:lnTo>
                    <a:pt x="3974583" y="2306832"/>
                  </a:lnTo>
                  <a:cubicBezTo>
                    <a:pt x="3974583" y="2355219"/>
                    <a:pt x="3935340" y="2394589"/>
                    <a:pt x="3886826" y="2394589"/>
                  </a:cubicBezTo>
                  <a:close/>
                </a:path>
              </a:pathLst>
            </a:custGeom>
            <a:blipFill>
              <a:blip r:embed="rId3"/>
              <a:stretch>
                <a:fillRect t="-209" b="-209"/>
              </a:stretch>
            </a:blipFill>
          </p:spPr>
        </p:sp>
        <p:sp>
          <p:nvSpPr>
            <p:cNvPr id="11" name="Freeform 11"/>
            <p:cNvSpPr/>
            <p:nvPr/>
          </p:nvSpPr>
          <p:spPr>
            <a:xfrm>
              <a:off x="0" y="0"/>
              <a:ext cx="4083549" cy="2493903"/>
            </a:xfrm>
            <a:custGeom>
              <a:avLst/>
              <a:gdLst/>
              <a:ahLst/>
              <a:cxnLst/>
              <a:rect l="l" t="t" r="r" b="b"/>
              <a:pathLst>
                <a:path w="4083549" h="2493903">
                  <a:moveTo>
                    <a:pt x="0" y="91567"/>
                  </a:moveTo>
                  <a:lnTo>
                    <a:pt x="0" y="2402337"/>
                  </a:lnTo>
                  <a:cubicBezTo>
                    <a:pt x="0" y="2452882"/>
                    <a:pt x="41021" y="2493903"/>
                    <a:pt x="91567" y="2493903"/>
                  </a:cubicBezTo>
                  <a:lnTo>
                    <a:pt x="3991982" y="2493903"/>
                  </a:lnTo>
                  <a:cubicBezTo>
                    <a:pt x="4042528" y="2493903"/>
                    <a:pt x="4083549" y="2452882"/>
                    <a:pt x="4083549" y="2402337"/>
                  </a:cubicBezTo>
                  <a:lnTo>
                    <a:pt x="4083549" y="91567"/>
                  </a:lnTo>
                  <a:cubicBezTo>
                    <a:pt x="4083549" y="41021"/>
                    <a:pt x="4042528" y="0"/>
                    <a:pt x="3991982" y="0"/>
                  </a:cubicBezTo>
                  <a:lnTo>
                    <a:pt x="91567" y="0"/>
                  </a:lnTo>
                  <a:cubicBezTo>
                    <a:pt x="41021" y="0"/>
                    <a:pt x="0" y="41021"/>
                    <a:pt x="0" y="91567"/>
                  </a:cubicBezTo>
                  <a:close/>
                  <a:moveTo>
                    <a:pt x="3241793" y="331724"/>
                  </a:moveTo>
                  <a:lnTo>
                    <a:pt x="3900923" y="331724"/>
                  </a:lnTo>
                  <a:cubicBezTo>
                    <a:pt x="3951469" y="331724"/>
                    <a:pt x="3992490" y="372745"/>
                    <a:pt x="3992490" y="423291"/>
                  </a:cubicBezTo>
                  <a:lnTo>
                    <a:pt x="3992490" y="2311277"/>
                  </a:lnTo>
                  <a:cubicBezTo>
                    <a:pt x="3992490" y="2361823"/>
                    <a:pt x="3951469" y="2402844"/>
                    <a:pt x="3900923" y="2402844"/>
                  </a:cubicBezTo>
                  <a:lnTo>
                    <a:pt x="182753" y="2402844"/>
                  </a:lnTo>
                  <a:cubicBezTo>
                    <a:pt x="132207" y="2402844"/>
                    <a:pt x="91186" y="2361823"/>
                    <a:pt x="91186" y="2311277"/>
                  </a:cubicBezTo>
                  <a:lnTo>
                    <a:pt x="91186" y="182753"/>
                  </a:lnTo>
                  <a:cubicBezTo>
                    <a:pt x="91186" y="132207"/>
                    <a:pt x="132207" y="91186"/>
                    <a:pt x="182753" y="91186"/>
                  </a:cubicBezTo>
                  <a:lnTo>
                    <a:pt x="2944740" y="91186"/>
                  </a:lnTo>
                  <a:cubicBezTo>
                    <a:pt x="2970775" y="91186"/>
                    <a:pt x="2995667" y="102235"/>
                    <a:pt x="3013066" y="121666"/>
                  </a:cubicBezTo>
                  <a:lnTo>
                    <a:pt x="3173721" y="301244"/>
                  </a:lnTo>
                  <a:cubicBezTo>
                    <a:pt x="3191120" y="320675"/>
                    <a:pt x="3215885" y="331724"/>
                    <a:pt x="3242047" y="331724"/>
                  </a:cubicBezTo>
                  <a:lnTo>
                    <a:pt x="3241793" y="331724"/>
                  </a:lnTo>
                  <a:close/>
                </a:path>
              </a:pathLst>
            </a:custGeom>
            <a:solidFill>
              <a:srgbClr val="A6C8FF"/>
            </a:solidFill>
          </p:spPr>
        </p:sp>
      </p:grpSp>
      <p:sp>
        <p:nvSpPr>
          <p:cNvPr id="12" name="Freeform 12"/>
          <p:cNvSpPr/>
          <p:nvPr/>
        </p:nvSpPr>
        <p:spPr>
          <a:xfrm>
            <a:off x="15220953" y="1376364"/>
            <a:ext cx="1266822" cy="1266822"/>
          </a:xfrm>
          <a:custGeom>
            <a:avLst/>
            <a:gdLst/>
            <a:ahLst/>
            <a:cxnLst/>
            <a:rect l="l" t="t" r="r" b="b"/>
            <a:pathLst>
              <a:path w="1266822" h="1266822">
                <a:moveTo>
                  <a:pt x="0" y="0"/>
                </a:moveTo>
                <a:lnTo>
                  <a:pt x="1266822" y="0"/>
                </a:lnTo>
                <a:lnTo>
                  <a:pt x="1266822" y="1266822"/>
                </a:lnTo>
                <a:lnTo>
                  <a:pt x="0" y="126682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3" name="TextBox 13"/>
          <p:cNvSpPr txBox="1"/>
          <p:nvPr/>
        </p:nvSpPr>
        <p:spPr>
          <a:xfrm>
            <a:off x="1320434" y="1570221"/>
            <a:ext cx="13424266" cy="1035051"/>
          </a:xfrm>
          <a:prstGeom prst="rect">
            <a:avLst/>
          </a:prstGeom>
        </p:spPr>
        <p:txBody>
          <a:bodyPr lIns="0" tIns="0" rIns="0" bIns="0" rtlCol="0" anchor="t">
            <a:spAutoFit/>
          </a:bodyPr>
          <a:lstStyle/>
          <a:p>
            <a:pPr marL="0" lvl="0" indent="0" algn="l">
              <a:lnSpc>
                <a:spcPts val="7600"/>
              </a:lnSpc>
            </a:pPr>
            <a:r>
              <a:rPr lang="en-US" sz="8000" b="1" spc="-440">
                <a:solidFill>
                  <a:srgbClr val="A6C8FF"/>
                </a:solidFill>
                <a:latin typeface="Work Sans Semi-Bold"/>
                <a:ea typeface="Work Sans Semi-Bold"/>
                <a:cs typeface="Work Sans Semi-Bold"/>
                <a:sym typeface="Work Sans Semi-Bold"/>
              </a:rPr>
              <a:t>Project Management</a:t>
            </a:r>
          </a:p>
        </p:txBody>
      </p:sp>
      <p:grpSp>
        <p:nvGrpSpPr>
          <p:cNvPr id="14" name="Group 14"/>
          <p:cNvGrpSpPr/>
          <p:nvPr/>
        </p:nvGrpSpPr>
        <p:grpSpPr>
          <a:xfrm>
            <a:off x="11388359" y="8167816"/>
            <a:ext cx="5603210" cy="999890"/>
            <a:chOff x="0" y="0"/>
            <a:chExt cx="7470947" cy="1333187"/>
          </a:xfrm>
        </p:grpSpPr>
        <p:sp>
          <p:nvSpPr>
            <p:cNvPr id="15" name="TextBox 15"/>
            <p:cNvSpPr txBox="1"/>
            <p:nvPr/>
          </p:nvSpPr>
          <p:spPr>
            <a:xfrm>
              <a:off x="0" y="-47625"/>
              <a:ext cx="7470947" cy="657225"/>
            </a:xfrm>
            <a:prstGeom prst="rect">
              <a:avLst/>
            </a:prstGeom>
          </p:spPr>
          <p:txBody>
            <a:bodyPr lIns="0" tIns="0" rIns="0" bIns="0" rtlCol="0" anchor="t">
              <a:spAutoFit/>
            </a:bodyPr>
            <a:lstStyle/>
            <a:p>
              <a:pPr marL="0" lvl="0" indent="0" algn="l">
                <a:lnSpc>
                  <a:spcPts val="3900"/>
                </a:lnSpc>
              </a:pPr>
              <a:r>
                <a:rPr lang="en-US" sz="3000" b="1" spc="-165">
                  <a:solidFill>
                    <a:srgbClr val="A6C8FF"/>
                  </a:solidFill>
                  <a:latin typeface="Work Sans Semi-Bold"/>
                  <a:ea typeface="Work Sans Semi-Bold"/>
                  <a:cs typeface="Work Sans Semi-Bold"/>
                  <a:sym typeface="Work Sans Semi-Bold"/>
                </a:rPr>
                <a:t>Presented by</a:t>
              </a:r>
            </a:p>
          </p:txBody>
        </p:sp>
        <p:sp>
          <p:nvSpPr>
            <p:cNvPr id="16" name="TextBox 16"/>
            <p:cNvSpPr txBox="1"/>
            <p:nvPr/>
          </p:nvSpPr>
          <p:spPr>
            <a:xfrm>
              <a:off x="0" y="675962"/>
              <a:ext cx="7470947" cy="657225"/>
            </a:xfrm>
            <a:prstGeom prst="rect">
              <a:avLst/>
            </a:prstGeom>
          </p:spPr>
          <p:txBody>
            <a:bodyPr lIns="0" tIns="0" rIns="0" bIns="0" rtlCol="0" anchor="t">
              <a:spAutoFit/>
            </a:bodyPr>
            <a:lstStyle/>
            <a:p>
              <a:pPr marL="0" lvl="0" indent="0" algn="l">
                <a:lnSpc>
                  <a:spcPts val="3900"/>
                </a:lnSpc>
              </a:pPr>
              <a:r>
                <a:rPr lang="en-US" sz="3000" spc="-165">
                  <a:solidFill>
                    <a:srgbClr val="A6C8FF"/>
                  </a:solidFill>
                  <a:latin typeface="Work Sans"/>
                  <a:ea typeface="Work Sans"/>
                  <a:cs typeface="Work Sans"/>
                  <a:sym typeface="Work Sans"/>
                </a:rPr>
                <a:t>[Presenter Name Here]</a:t>
              </a: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A2332"/>
        </a:solidFill>
        <a:effectLst/>
      </p:bgPr>
    </p:bg>
    <p:spTree>
      <p:nvGrpSpPr>
        <p:cNvPr id="1" name=""/>
        <p:cNvGrpSpPr/>
        <p:nvPr/>
      </p:nvGrpSpPr>
      <p:grpSpPr>
        <a:xfrm>
          <a:off x="0" y="0"/>
          <a:ext cx="0" cy="0"/>
          <a:chOff x="0" y="0"/>
          <a:chExt cx="0" cy="0"/>
        </a:xfrm>
      </p:grpSpPr>
      <p:grpSp>
        <p:nvGrpSpPr>
          <p:cNvPr id="2" name="Group 2"/>
          <p:cNvGrpSpPr/>
          <p:nvPr/>
        </p:nvGrpSpPr>
        <p:grpSpPr>
          <a:xfrm>
            <a:off x="666750" y="666750"/>
            <a:ext cx="16954500" cy="8953500"/>
            <a:chOff x="0" y="0"/>
            <a:chExt cx="3299803" cy="1742593"/>
          </a:xfrm>
        </p:grpSpPr>
        <p:sp>
          <p:nvSpPr>
            <p:cNvPr id="3" name="Freeform 3"/>
            <p:cNvSpPr/>
            <p:nvPr/>
          </p:nvSpPr>
          <p:spPr>
            <a:xfrm>
              <a:off x="0" y="-1"/>
              <a:ext cx="3299803" cy="1742589"/>
            </a:xfrm>
            <a:custGeom>
              <a:avLst/>
              <a:gdLst/>
              <a:ahLst/>
              <a:cxnLst/>
              <a:rect l="l" t="t" r="r" b="b"/>
              <a:pathLst>
                <a:path w="3299803" h="1742589">
                  <a:moveTo>
                    <a:pt x="965120" y="1606278"/>
                  </a:moveTo>
                  <a:cubicBezTo>
                    <a:pt x="983327" y="1585925"/>
                    <a:pt x="1009342" y="1574292"/>
                    <a:pt x="1036650" y="1574292"/>
                  </a:cubicBezTo>
                  <a:lnTo>
                    <a:pt x="3213538" y="1574627"/>
                  </a:lnTo>
                  <a:cubicBezTo>
                    <a:pt x="3236413" y="1574640"/>
                    <a:pt x="3258355" y="1565562"/>
                    <a:pt x="3274534" y="1549391"/>
                  </a:cubicBezTo>
                  <a:cubicBezTo>
                    <a:pt x="3290713" y="1533221"/>
                    <a:pt x="3299803" y="1511284"/>
                    <a:pt x="3299803" y="1488409"/>
                  </a:cubicBezTo>
                  <a:lnTo>
                    <a:pt x="3299803" y="86220"/>
                  </a:lnTo>
                  <a:cubicBezTo>
                    <a:pt x="3299803" y="63353"/>
                    <a:pt x="3290719" y="41423"/>
                    <a:pt x="3274550" y="25254"/>
                  </a:cubicBezTo>
                  <a:cubicBezTo>
                    <a:pt x="3258381" y="9085"/>
                    <a:pt x="3236451" y="1"/>
                    <a:pt x="3213584" y="1"/>
                  </a:cubicBezTo>
                  <a:lnTo>
                    <a:pt x="303022" y="1"/>
                  </a:lnTo>
                  <a:cubicBezTo>
                    <a:pt x="278489" y="0"/>
                    <a:pt x="255117" y="10451"/>
                    <a:pt x="238760" y="28736"/>
                  </a:cubicBezTo>
                  <a:lnTo>
                    <a:pt x="21960" y="271093"/>
                  </a:lnTo>
                  <a:cubicBezTo>
                    <a:pt x="7818" y="286901"/>
                    <a:pt x="0" y="307367"/>
                    <a:pt x="0" y="328577"/>
                  </a:cubicBezTo>
                  <a:lnTo>
                    <a:pt x="0" y="1656376"/>
                  </a:lnTo>
                  <a:cubicBezTo>
                    <a:pt x="4" y="1703991"/>
                    <a:pt x="38604" y="1742588"/>
                    <a:pt x="86219" y="1742588"/>
                  </a:cubicBezTo>
                  <a:lnTo>
                    <a:pt x="804624" y="1742588"/>
                  </a:lnTo>
                  <a:cubicBezTo>
                    <a:pt x="829157" y="1742589"/>
                    <a:pt x="852529" y="1732138"/>
                    <a:pt x="868886" y="1713854"/>
                  </a:cubicBezTo>
                  <a:lnTo>
                    <a:pt x="965120" y="1606278"/>
                  </a:lnTo>
                  <a:close/>
                </a:path>
              </a:pathLst>
            </a:custGeom>
            <a:solidFill>
              <a:srgbClr val="010D1D"/>
            </a:solidFill>
            <a:ln w="12700" cap="rnd">
              <a:solidFill>
                <a:srgbClr val="000000"/>
              </a:solidFill>
              <a:prstDash val="solid"/>
              <a:round/>
            </a:ln>
          </p:spPr>
        </p:sp>
      </p:grpSp>
      <p:grpSp>
        <p:nvGrpSpPr>
          <p:cNvPr id="4" name="Group 4"/>
          <p:cNvGrpSpPr/>
          <p:nvPr/>
        </p:nvGrpSpPr>
        <p:grpSpPr>
          <a:xfrm>
            <a:off x="2105025" y="1562100"/>
            <a:ext cx="6886575" cy="4027542"/>
            <a:chOff x="0" y="0"/>
            <a:chExt cx="9182100" cy="5370056"/>
          </a:xfrm>
        </p:grpSpPr>
        <p:sp>
          <p:nvSpPr>
            <p:cNvPr id="5" name="TextBox 5"/>
            <p:cNvSpPr txBox="1"/>
            <p:nvPr/>
          </p:nvSpPr>
          <p:spPr>
            <a:xfrm>
              <a:off x="0" y="1588631"/>
              <a:ext cx="7264400" cy="3781425"/>
            </a:xfrm>
            <a:prstGeom prst="rect">
              <a:avLst/>
            </a:prstGeom>
          </p:spPr>
          <p:txBody>
            <a:bodyPr lIns="0" tIns="0" rIns="0" bIns="0" rtlCol="0" anchor="t">
              <a:spAutoFit/>
            </a:bodyPr>
            <a:lstStyle/>
            <a:p>
              <a:pPr marL="0" lvl="0" indent="0" algn="l">
                <a:lnSpc>
                  <a:spcPts val="2520"/>
                </a:lnSpc>
              </a:pPr>
              <a:r>
                <a:rPr lang="en-US" sz="2100" spc="-115">
                  <a:solidFill>
                    <a:srgbClr val="A6C8FF"/>
                  </a:solidFill>
                  <a:latin typeface="Work Sans"/>
                  <a:ea typeface="Work Sans"/>
                  <a:cs typeface="Work Sans"/>
                  <a:sym typeface="Work Sans"/>
                </a:rPr>
                <a:t>Structured project management is essential for achieving business goals effectively. Emphasizing </a:t>
              </a:r>
              <a:r>
                <a:rPr lang="en-US" sz="2100" b="1" spc="-115">
                  <a:solidFill>
                    <a:srgbClr val="A6C8FF"/>
                  </a:solidFill>
                  <a:latin typeface="Work Sans Bold"/>
                  <a:ea typeface="Work Sans Bold"/>
                  <a:cs typeface="Work Sans Bold"/>
                  <a:sym typeface="Work Sans Bold"/>
                </a:rPr>
                <a:t>data-driven decision-making</a:t>
              </a:r>
              <a:r>
                <a:rPr lang="en-US" sz="2100" spc="-115">
                  <a:solidFill>
                    <a:srgbClr val="A6C8FF"/>
                  </a:solidFill>
                  <a:latin typeface="Work Sans"/>
                  <a:ea typeface="Work Sans"/>
                  <a:cs typeface="Work Sans"/>
                  <a:sym typeface="Work Sans"/>
                </a:rPr>
                <a:t> enhances stakeholder communication and aligns project objectives. Adopting digital tools fosters efficiency, mitigates risks, and ensures continuous improvement, ultimately leading to successful project outcomes and professional growth.</a:t>
              </a:r>
            </a:p>
          </p:txBody>
        </p:sp>
        <p:sp>
          <p:nvSpPr>
            <p:cNvPr id="6" name="TextBox 6"/>
            <p:cNvSpPr txBox="1"/>
            <p:nvPr/>
          </p:nvSpPr>
          <p:spPr>
            <a:xfrm>
              <a:off x="0" y="133350"/>
              <a:ext cx="9182100" cy="1284817"/>
            </a:xfrm>
            <a:prstGeom prst="rect">
              <a:avLst/>
            </a:prstGeom>
          </p:spPr>
          <p:txBody>
            <a:bodyPr lIns="0" tIns="0" rIns="0" bIns="0" rtlCol="0" anchor="t">
              <a:spAutoFit/>
            </a:bodyPr>
            <a:lstStyle/>
            <a:p>
              <a:pPr marL="0" lvl="0" indent="0" algn="l">
                <a:lnSpc>
                  <a:spcPts val="6999"/>
                </a:lnSpc>
              </a:pPr>
              <a:r>
                <a:rPr lang="en-US" sz="6999" b="1" u="none" strike="noStrike" spc="-384">
                  <a:solidFill>
                    <a:srgbClr val="A6C8FF"/>
                  </a:solidFill>
                  <a:latin typeface="Work Sans Semi-Bold"/>
                  <a:ea typeface="Work Sans Semi-Bold"/>
                  <a:cs typeface="Work Sans Semi-Bold"/>
                  <a:sym typeface="Work Sans Semi-Bold"/>
                </a:rPr>
                <a:t>Key Takeaways</a:t>
              </a:r>
            </a:p>
          </p:txBody>
        </p:sp>
      </p:grpSp>
      <p:grpSp>
        <p:nvGrpSpPr>
          <p:cNvPr id="7" name="Group 7"/>
          <p:cNvGrpSpPr/>
          <p:nvPr/>
        </p:nvGrpSpPr>
        <p:grpSpPr>
          <a:xfrm>
            <a:off x="10312605" y="981075"/>
            <a:ext cx="6946695" cy="7471274"/>
            <a:chOff x="0" y="0"/>
            <a:chExt cx="3482081" cy="3745030"/>
          </a:xfrm>
        </p:grpSpPr>
        <p:sp>
          <p:nvSpPr>
            <p:cNvPr id="8" name="Freeform 8"/>
            <p:cNvSpPr/>
            <p:nvPr/>
          </p:nvSpPr>
          <p:spPr>
            <a:xfrm>
              <a:off x="54483" y="50038"/>
              <a:ext cx="3372988" cy="3645589"/>
            </a:xfrm>
            <a:custGeom>
              <a:avLst/>
              <a:gdLst/>
              <a:ahLst/>
              <a:cxnLst/>
              <a:rect l="l" t="t" r="r" b="b"/>
              <a:pathLst>
                <a:path w="3372988" h="3645589">
                  <a:moveTo>
                    <a:pt x="3285358" y="3645589"/>
                  </a:moveTo>
                  <a:lnTo>
                    <a:pt x="87757" y="3645589"/>
                  </a:lnTo>
                  <a:cubicBezTo>
                    <a:pt x="39370" y="3645589"/>
                    <a:pt x="0" y="3606346"/>
                    <a:pt x="0" y="3557832"/>
                  </a:cubicBezTo>
                  <a:lnTo>
                    <a:pt x="0" y="87757"/>
                  </a:lnTo>
                  <a:cubicBezTo>
                    <a:pt x="0" y="39370"/>
                    <a:pt x="39243" y="0"/>
                    <a:pt x="87757" y="0"/>
                  </a:cubicBezTo>
                  <a:lnTo>
                    <a:pt x="3285231" y="0"/>
                  </a:lnTo>
                  <a:cubicBezTo>
                    <a:pt x="3333618" y="0"/>
                    <a:pt x="3372988" y="39243"/>
                    <a:pt x="3372988" y="87757"/>
                  </a:cubicBezTo>
                  <a:lnTo>
                    <a:pt x="3372988" y="3557832"/>
                  </a:lnTo>
                  <a:cubicBezTo>
                    <a:pt x="3372988" y="3606219"/>
                    <a:pt x="3333745" y="3645589"/>
                    <a:pt x="3285231" y="3645589"/>
                  </a:cubicBezTo>
                  <a:close/>
                </a:path>
              </a:pathLst>
            </a:custGeom>
            <a:blipFill>
              <a:blip r:embed="rId2"/>
              <a:stretch>
                <a:fillRect t="-12" b="-12"/>
              </a:stretch>
            </a:blipFill>
          </p:spPr>
        </p:sp>
        <p:sp>
          <p:nvSpPr>
            <p:cNvPr id="9" name="Freeform 9"/>
            <p:cNvSpPr/>
            <p:nvPr/>
          </p:nvSpPr>
          <p:spPr>
            <a:xfrm>
              <a:off x="0" y="0"/>
              <a:ext cx="3481954" cy="3744903"/>
            </a:xfrm>
            <a:custGeom>
              <a:avLst/>
              <a:gdLst/>
              <a:ahLst/>
              <a:cxnLst/>
              <a:rect l="l" t="t" r="r" b="b"/>
              <a:pathLst>
                <a:path w="3481954" h="3744903">
                  <a:moveTo>
                    <a:pt x="0" y="91567"/>
                  </a:moveTo>
                  <a:lnTo>
                    <a:pt x="0" y="3653336"/>
                  </a:lnTo>
                  <a:cubicBezTo>
                    <a:pt x="0" y="3703882"/>
                    <a:pt x="41021" y="3744903"/>
                    <a:pt x="91567" y="3744903"/>
                  </a:cubicBezTo>
                  <a:lnTo>
                    <a:pt x="3390387" y="3744903"/>
                  </a:lnTo>
                  <a:cubicBezTo>
                    <a:pt x="3440933" y="3744903"/>
                    <a:pt x="3481954" y="3703882"/>
                    <a:pt x="3481954" y="3653336"/>
                  </a:cubicBezTo>
                  <a:lnTo>
                    <a:pt x="3481954" y="91567"/>
                  </a:lnTo>
                  <a:cubicBezTo>
                    <a:pt x="3481954" y="41021"/>
                    <a:pt x="3440933" y="0"/>
                    <a:pt x="3390387" y="0"/>
                  </a:cubicBezTo>
                  <a:lnTo>
                    <a:pt x="91567" y="0"/>
                  </a:lnTo>
                  <a:cubicBezTo>
                    <a:pt x="41021" y="0"/>
                    <a:pt x="0" y="41021"/>
                    <a:pt x="0" y="91567"/>
                  </a:cubicBezTo>
                  <a:close/>
                  <a:moveTo>
                    <a:pt x="2640198" y="331724"/>
                  </a:moveTo>
                  <a:lnTo>
                    <a:pt x="3299328" y="331724"/>
                  </a:lnTo>
                  <a:cubicBezTo>
                    <a:pt x="3349874" y="331724"/>
                    <a:pt x="3390895" y="372745"/>
                    <a:pt x="3390895" y="423291"/>
                  </a:cubicBezTo>
                  <a:lnTo>
                    <a:pt x="3390895" y="3562277"/>
                  </a:lnTo>
                  <a:cubicBezTo>
                    <a:pt x="3390895" y="3612823"/>
                    <a:pt x="3349874" y="3653844"/>
                    <a:pt x="3299328" y="3653844"/>
                  </a:cubicBezTo>
                  <a:lnTo>
                    <a:pt x="182753" y="3653844"/>
                  </a:lnTo>
                  <a:cubicBezTo>
                    <a:pt x="132207" y="3653844"/>
                    <a:pt x="91186" y="3612823"/>
                    <a:pt x="91186" y="3562277"/>
                  </a:cubicBezTo>
                  <a:lnTo>
                    <a:pt x="91186" y="182753"/>
                  </a:lnTo>
                  <a:cubicBezTo>
                    <a:pt x="91186" y="132207"/>
                    <a:pt x="132207" y="91186"/>
                    <a:pt x="182753" y="91186"/>
                  </a:cubicBezTo>
                  <a:lnTo>
                    <a:pt x="2343145" y="91186"/>
                  </a:lnTo>
                  <a:cubicBezTo>
                    <a:pt x="2369180" y="91186"/>
                    <a:pt x="2394072" y="102235"/>
                    <a:pt x="2411471" y="121666"/>
                  </a:cubicBezTo>
                  <a:lnTo>
                    <a:pt x="2572126" y="301244"/>
                  </a:lnTo>
                  <a:cubicBezTo>
                    <a:pt x="2589525" y="320675"/>
                    <a:pt x="2614290" y="331724"/>
                    <a:pt x="2640452" y="331724"/>
                  </a:cubicBezTo>
                  <a:lnTo>
                    <a:pt x="2640198" y="331724"/>
                  </a:lnTo>
                  <a:close/>
                </a:path>
              </a:pathLst>
            </a:custGeom>
            <a:solidFill>
              <a:srgbClr val="A6C8FF"/>
            </a:solidFill>
          </p:spPr>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1A2332"/>
        </a:solidFill>
        <a:effectLst/>
      </p:bgPr>
    </p:bg>
    <p:spTree>
      <p:nvGrpSpPr>
        <p:cNvPr id="1" name=""/>
        <p:cNvGrpSpPr/>
        <p:nvPr/>
      </p:nvGrpSpPr>
      <p:grpSpPr>
        <a:xfrm>
          <a:off x="0" y="0"/>
          <a:ext cx="0" cy="0"/>
          <a:chOff x="0" y="0"/>
          <a:chExt cx="0" cy="0"/>
        </a:xfrm>
      </p:grpSpPr>
      <p:grpSp>
        <p:nvGrpSpPr>
          <p:cNvPr id="2" name="Group 2"/>
          <p:cNvGrpSpPr/>
          <p:nvPr/>
        </p:nvGrpSpPr>
        <p:grpSpPr>
          <a:xfrm>
            <a:off x="666750" y="666750"/>
            <a:ext cx="8324850" cy="8953500"/>
            <a:chOff x="0" y="0"/>
            <a:chExt cx="2448748" cy="2633665"/>
          </a:xfrm>
        </p:grpSpPr>
        <p:sp>
          <p:nvSpPr>
            <p:cNvPr id="3" name="Freeform 3"/>
            <p:cNvSpPr/>
            <p:nvPr/>
          </p:nvSpPr>
          <p:spPr>
            <a:xfrm>
              <a:off x="0" y="0"/>
              <a:ext cx="2448751" cy="2633666"/>
            </a:xfrm>
            <a:custGeom>
              <a:avLst/>
              <a:gdLst/>
              <a:ahLst/>
              <a:cxnLst/>
              <a:rect l="l" t="t" r="r" b="b"/>
              <a:pathLst>
                <a:path w="2448751" h="2633666">
                  <a:moveTo>
                    <a:pt x="2101792" y="0"/>
                  </a:moveTo>
                  <a:lnTo>
                    <a:pt x="148415" y="0"/>
                  </a:lnTo>
                  <a:cubicBezTo>
                    <a:pt x="66448" y="0"/>
                    <a:pt x="0" y="66448"/>
                    <a:pt x="0" y="148415"/>
                  </a:cubicBezTo>
                  <a:lnTo>
                    <a:pt x="0" y="2354273"/>
                  </a:lnTo>
                  <a:cubicBezTo>
                    <a:pt x="0" y="2390784"/>
                    <a:pt x="13458" y="2426013"/>
                    <a:pt x="37800" y="2453225"/>
                  </a:cubicBezTo>
                  <a:lnTo>
                    <a:pt x="154967" y="2584201"/>
                  </a:lnTo>
                  <a:cubicBezTo>
                    <a:pt x="183122" y="2615677"/>
                    <a:pt x="223353" y="2633666"/>
                    <a:pt x="265584" y="2633665"/>
                  </a:cubicBezTo>
                  <a:lnTo>
                    <a:pt x="2300335" y="2633665"/>
                  </a:lnTo>
                  <a:cubicBezTo>
                    <a:pt x="2339697" y="2633666"/>
                    <a:pt x="2377447" y="2618029"/>
                    <a:pt x="2405281" y="2590196"/>
                  </a:cubicBezTo>
                  <a:cubicBezTo>
                    <a:pt x="2433114" y="2562363"/>
                    <a:pt x="2448751" y="2524613"/>
                    <a:pt x="2448751" y="2485251"/>
                  </a:cubicBezTo>
                  <a:lnTo>
                    <a:pt x="2448751" y="366141"/>
                  </a:lnTo>
                  <a:cubicBezTo>
                    <a:pt x="2448751" y="329143"/>
                    <a:pt x="2434932" y="293478"/>
                    <a:pt x="2410002" y="266140"/>
                  </a:cubicBezTo>
                  <a:lnTo>
                    <a:pt x="2211459" y="48414"/>
                  </a:lnTo>
                  <a:cubicBezTo>
                    <a:pt x="2183337" y="17574"/>
                    <a:pt x="2143529" y="0"/>
                    <a:pt x="2101792" y="0"/>
                  </a:cubicBezTo>
                  <a:close/>
                </a:path>
              </a:pathLst>
            </a:custGeom>
            <a:solidFill>
              <a:srgbClr val="010D1D"/>
            </a:solidFill>
            <a:ln w="12700">
              <a:solidFill>
                <a:srgbClr val="000000"/>
              </a:solidFill>
            </a:ln>
          </p:spPr>
        </p:sp>
      </p:grpSp>
      <p:grpSp>
        <p:nvGrpSpPr>
          <p:cNvPr id="4" name="Group 4"/>
          <p:cNvGrpSpPr/>
          <p:nvPr/>
        </p:nvGrpSpPr>
        <p:grpSpPr>
          <a:xfrm>
            <a:off x="1800225" y="1562100"/>
            <a:ext cx="6057900" cy="5079996"/>
            <a:chOff x="0" y="0"/>
            <a:chExt cx="8077200" cy="6773328"/>
          </a:xfrm>
        </p:grpSpPr>
        <p:sp>
          <p:nvSpPr>
            <p:cNvPr id="5" name="TextBox 5"/>
            <p:cNvSpPr txBox="1"/>
            <p:nvPr/>
          </p:nvSpPr>
          <p:spPr>
            <a:xfrm>
              <a:off x="0" y="2919027"/>
              <a:ext cx="8077200" cy="1238250"/>
            </a:xfrm>
            <a:prstGeom prst="rect">
              <a:avLst/>
            </a:prstGeom>
          </p:spPr>
          <p:txBody>
            <a:bodyPr lIns="0" tIns="0" rIns="0" bIns="0" rtlCol="0" anchor="t">
              <a:spAutoFit/>
            </a:bodyPr>
            <a:lstStyle/>
            <a:p>
              <a:pPr marL="0" lvl="0" indent="0" algn="l">
                <a:lnSpc>
                  <a:spcPts val="3600"/>
                </a:lnSpc>
                <a:spcBef>
                  <a:spcPct val="0"/>
                </a:spcBef>
              </a:pPr>
              <a:r>
                <a:rPr lang="en-US" sz="3000" b="1" u="none" strike="noStrike" spc="-165">
                  <a:solidFill>
                    <a:srgbClr val="A6C8FF"/>
                  </a:solidFill>
                  <a:latin typeface="Work Sans Semi-Bold"/>
                  <a:ea typeface="Work Sans Semi-Bold"/>
                  <a:cs typeface="Work Sans Semi-Bold"/>
                  <a:sym typeface="Work Sans Semi-Bold"/>
                </a:rPr>
                <a:t>Enhance Your Project Management Skills</a:t>
              </a:r>
            </a:p>
          </p:txBody>
        </p:sp>
        <p:sp>
          <p:nvSpPr>
            <p:cNvPr id="6" name="TextBox 6"/>
            <p:cNvSpPr txBox="1"/>
            <p:nvPr/>
          </p:nvSpPr>
          <p:spPr>
            <a:xfrm>
              <a:off x="0" y="4562258"/>
              <a:ext cx="8077200" cy="2211070"/>
            </a:xfrm>
            <a:prstGeom prst="rect">
              <a:avLst/>
            </a:prstGeom>
          </p:spPr>
          <p:txBody>
            <a:bodyPr lIns="0" tIns="0" rIns="0" bIns="0" rtlCol="0" anchor="t">
              <a:spAutoFit/>
            </a:bodyPr>
            <a:lstStyle/>
            <a:p>
              <a:pPr marL="518160" lvl="1" indent="-259080" algn="l">
                <a:lnSpc>
                  <a:spcPts val="3359"/>
                </a:lnSpc>
                <a:buFont typeface="Arial"/>
                <a:buChar char="•"/>
              </a:pPr>
              <a:r>
                <a:rPr lang="en-US" sz="2400" spc="-132">
                  <a:solidFill>
                    <a:srgbClr val="A6C8FF"/>
                  </a:solidFill>
                  <a:latin typeface="Work Sans"/>
                  <a:ea typeface="Work Sans"/>
                  <a:cs typeface="Work Sans"/>
                  <a:sym typeface="Work Sans"/>
                </a:rPr>
                <a:t>Utilize software like Jira</a:t>
              </a:r>
            </a:p>
            <a:p>
              <a:pPr marL="518160" lvl="1" indent="-259080" algn="l">
                <a:lnSpc>
                  <a:spcPts val="3359"/>
                </a:lnSpc>
                <a:buFont typeface="Arial"/>
                <a:buChar char="•"/>
              </a:pPr>
              <a:r>
                <a:rPr lang="en-US" sz="2400" spc="-132">
                  <a:solidFill>
                    <a:srgbClr val="A6C8FF"/>
                  </a:solidFill>
                  <a:latin typeface="Work Sans"/>
                  <a:ea typeface="Work Sans"/>
                  <a:cs typeface="Work Sans"/>
                  <a:sym typeface="Work Sans"/>
                </a:rPr>
                <a:t>Explore MS Project features</a:t>
              </a:r>
            </a:p>
            <a:p>
              <a:pPr marL="518160" lvl="1" indent="-259080" algn="l">
                <a:lnSpc>
                  <a:spcPts val="3359"/>
                </a:lnSpc>
                <a:buFont typeface="Arial"/>
                <a:buChar char="•"/>
              </a:pPr>
              <a:r>
                <a:rPr lang="en-US" sz="2400" spc="-132">
                  <a:solidFill>
                    <a:srgbClr val="A6C8FF"/>
                  </a:solidFill>
                  <a:latin typeface="Work Sans"/>
                  <a:ea typeface="Work Sans"/>
                  <a:cs typeface="Work Sans"/>
                  <a:sym typeface="Work Sans"/>
                </a:rPr>
                <a:t>Track progress with Trello</a:t>
              </a:r>
            </a:p>
            <a:p>
              <a:pPr marL="518160" lvl="1" indent="-259080" algn="l">
                <a:lnSpc>
                  <a:spcPts val="3359"/>
                </a:lnSpc>
                <a:buFont typeface="Arial"/>
                <a:buChar char="•"/>
              </a:pPr>
              <a:r>
                <a:rPr lang="en-US" sz="2400" spc="-132">
                  <a:solidFill>
                    <a:srgbClr val="A6C8FF"/>
                  </a:solidFill>
                  <a:latin typeface="Work Sans"/>
                  <a:ea typeface="Work Sans"/>
                  <a:cs typeface="Work Sans"/>
                  <a:sym typeface="Work Sans"/>
                </a:rPr>
                <a:t>Invest in continuous learning</a:t>
              </a:r>
            </a:p>
          </p:txBody>
        </p:sp>
        <p:sp>
          <p:nvSpPr>
            <p:cNvPr id="7" name="TextBox 7"/>
            <p:cNvSpPr txBox="1"/>
            <p:nvPr/>
          </p:nvSpPr>
          <p:spPr>
            <a:xfrm>
              <a:off x="0" y="133350"/>
              <a:ext cx="8077200" cy="2465917"/>
            </a:xfrm>
            <a:prstGeom prst="rect">
              <a:avLst/>
            </a:prstGeom>
          </p:spPr>
          <p:txBody>
            <a:bodyPr lIns="0" tIns="0" rIns="0" bIns="0" rtlCol="0" anchor="t">
              <a:spAutoFit/>
            </a:bodyPr>
            <a:lstStyle/>
            <a:p>
              <a:pPr marL="0" lvl="0" indent="0" algn="l">
                <a:lnSpc>
                  <a:spcPts val="6999"/>
                </a:lnSpc>
              </a:pPr>
              <a:r>
                <a:rPr lang="en-US" sz="6999" b="1" u="none" strike="noStrike" spc="-384">
                  <a:solidFill>
                    <a:srgbClr val="A6C8FF"/>
                  </a:solidFill>
                  <a:latin typeface="Work Sans Semi-Bold"/>
                  <a:ea typeface="Work Sans Semi-Bold"/>
                  <a:cs typeface="Work Sans Semi-Bold"/>
                  <a:sym typeface="Work Sans Semi-Bold"/>
                </a:rPr>
                <a:t>Embracing Digital Tools</a:t>
              </a:r>
            </a:p>
          </p:txBody>
        </p:sp>
      </p:grpSp>
      <p:grpSp>
        <p:nvGrpSpPr>
          <p:cNvPr id="8" name="Group 8"/>
          <p:cNvGrpSpPr/>
          <p:nvPr/>
        </p:nvGrpSpPr>
        <p:grpSpPr>
          <a:xfrm>
            <a:off x="9296400" y="666750"/>
            <a:ext cx="8324850" cy="8953500"/>
            <a:chOff x="0" y="0"/>
            <a:chExt cx="4066175" cy="4373232"/>
          </a:xfrm>
        </p:grpSpPr>
        <p:sp>
          <p:nvSpPr>
            <p:cNvPr id="9" name="Freeform 9"/>
            <p:cNvSpPr/>
            <p:nvPr/>
          </p:nvSpPr>
          <p:spPr>
            <a:xfrm>
              <a:off x="54483" y="50038"/>
              <a:ext cx="3957082" cy="4273791"/>
            </a:xfrm>
            <a:custGeom>
              <a:avLst/>
              <a:gdLst/>
              <a:ahLst/>
              <a:cxnLst/>
              <a:rect l="l" t="t" r="r" b="b"/>
              <a:pathLst>
                <a:path w="3957082" h="4273791">
                  <a:moveTo>
                    <a:pt x="3869452" y="4273791"/>
                  </a:moveTo>
                  <a:lnTo>
                    <a:pt x="87757" y="4273791"/>
                  </a:lnTo>
                  <a:cubicBezTo>
                    <a:pt x="39370" y="4273791"/>
                    <a:pt x="0" y="4234548"/>
                    <a:pt x="0" y="4186034"/>
                  </a:cubicBezTo>
                  <a:lnTo>
                    <a:pt x="0" y="87757"/>
                  </a:lnTo>
                  <a:cubicBezTo>
                    <a:pt x="0" y="39370"/>
                    <a:pt x="39243" y="0"/>
                    <a:pt x="87757" y="0"/>
                  </a:cubicBezTo>
                  <a:lnTo>
                    <a:pt x="3869325" y="0"/>
                  </a:lnTo>
                  <a:cubicBezTo>
                    <a:pt x="3917712" y="0"/>
                    <a:pt x="3957082" y="39243"/>
                    <a:pt x="3957082" y="87757"/>
                  </a:cubicBezTo>
                  <a:lnTo>
                    <a:pt x="3957082" y="4186034"/>
                  </a:lnTo>
                  <a:cubicBezTo>
                    <a:pt x="3957082" y="4234421"/>
                    <a:pt x="3917839" y="4273791"/>
                    <a:pt x="3869325" y="4273791"/>
                  </a:cubicBezTo>
                  <a:close/>
                </a:path>
              </a:pathLst>
            </a:custGeom>
            <a:blipFill>
              <a:blip r:embed="rId2"/>
              <a:stretch>
                <a:fillRect t="-48" b="-48"/>
              </a:stretch>
            </a:blipFill>
          </p:spPr>
        </p:sp>
        <p:sp>
          <p:nvSpPr>
            <p:cNvPr id="10" name="Freeform 10"/>
            <p:cNvSpPr/>
            <p:nvPr/>
          </p:nvSpPr>
          <p:spPr>
            <a:xfrm>
              <a:off x="0" y="0"/>
              <a:ext cx="4066048" cy="4373105"/>
            </a:xfrm>
            <a:custGeom>
              <a:avLst/>
              <a:gdLst/>
              <a:ahLst/>
              <a:cxnLst/>
              <a:rect l="l" t="t" r="r" b="b"/>
              <a:pathLst>
                <a:path w="4066048" h="4373105">
                  <a:moveTo>
                    <a:pt x="0" y="91567"/>
                  </a:moveTo>
                  <a:lnTo>
                    <a:pt x="0" y="4281538"/>
                  </a:lnTo>
                  <a:cubicBezTo>
                    <a:pt x="0" y="4332084"/>
                    <a:pt x="41021" y="4373105"/>
                    <a:pt x="91567" y="4373105"/>
                  </a:cubicBezTo>
                  <a:lnTo>
                    <a:pt x="3974481" y="4373105"/>
                  </a:lnTo>
                  <a:cubicBezTo>
                    <a:pt x="4025027" y="4373105"/>
                    <a:pt x="4066048" y="4332084"/>
                    <a:pt x="4066048" y="4281538"/>
                  </a:cubicBezTo>
                  <a:lnTo>
                    <a:pt x="4066048" y="91567"/>
                  </a:lnTo>
                  <a:cubicBezTo>
                    <a:pt x="4066048" y="41021"/>
                    <a:pt x="4025027" y="0"/>
                    <a:pt x="3974481" y="0"/>
                  </a:cubicBezTo>
                  <a:lnTo>
                    <a:pt x="91567" y="0"/>
                  </a:lnTo>
                  <a:cubicBezTo>
                    <a:pt x="41021" y="0"/>
                    <a:pt x="0" y="41021"/>
                    <a:pt x="0" y="91567"/>
                  </a:cubicBezTo>
                  <a:close/>
                  <a:moveTo>
                    <a:pt x="3224292" y="331724"/>
                  </a:moveTo>
                  <a:lnTo>
                    <a:pt x="3883422" y="331724"/>
                  </a:lnTo>
                  <a:cubicBezTo>
                    <a:pt x="3933968" y="331724"/>
                    <a:pt x="3974989" y="372745"/>
                    <a:pt x="3974989" y="423291"/>
                  </a:cubicBezTo>
                  <a:lnTo>
                    <a:pt x="3974989" y="4190479"/>
                  </a:lnTo>
                  <a:cubicBezTo>
                    <a:pt x="3974989" y="4241025"/>
                    <a:pt x="3933968" y="4282046"/>
                    <a:pt x="3883422" y="4282046"/>
                  </a:cubicBezTo>
                  <a:lnTo>
                    <a:pt x="182753" y="4282046"/>
                  </a:lnTo>
                  <a:cubicBezTo>
                    <a:pt x="132207" y="4282046"/>
                    <a:pt x="91186" y="4241025"/>
                    <a:pt x="91186" y="4190479"/>
                  </a:cubicBezTo>
                  <a:lnTo>
                    <a:pt x="91186" y="182753"/>
                  </a:lnTo>
                  <a:cubicBezTo>
                    <a:pt x="91186" y="132207"/>
                    <a:pt x="132207" y="91186"/>
                    <a:pt x="182753" y="91186"/>
                  </a:cubicBezTo>
                  <a:lnTo>
                    <a:pt x="2927239" y="91186"/>
                  </a:lnTo>
                  <a:cubicBezTo>
                    <a:pt x="2953274" y="91186"/>
                    <a:pt x="2978166" y="102235"/>
                    <a:pt x="2995565" y="121666"/>
                  </a:cubicBezTo>
                  <a:lnTo>
                    <a:pt x="3156220" y="301244"/>
                  </a:lnTo>
                  <a:cubicBezTo>
                    <a:pt x="3173619" y="320675"/>
                    <a:pt x="3198384" y="331724"/>
                    <a:pt x="3224546" y="331724"/>
                  </a:cubicBezTo>
                  <a:lnTo>
                    <a:pt x="3224292" y="331724"/>
                  </a:lnTo>
                  <a:close/>
                </a:path>
              </a:pathLst>
            </a:custGeom>
            <a:solidFill>
              <a:srgbClr val="3E8AC8"/>
            </a:solidFill>
          </p:spPr>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A2332"/>
        </a:solidFill>
        <a:effectLst/>
      </p:bgPr>
    </p:bg>
    <p:spTree>
      <p:nvGrpSpPr>
        <p:cNvPr id="1" name=""/>
        <p:cNvGrpSpPr/>
        <p:nvPr/>
      </p:nvGrpSpPr>
      <p:grpSpPr>
        <a:xfrm>
          <a:off x="0" y="0"/>
          <a:ext cx="0" cy="0"/>
          <a:chOff x="0" y="0"/>
          <a:chExt cx="0" cy="0"/>
        </a:xfrm>
      </p:grpSpPr>
      <p:grpSp>
        <p:nvGrpSpPr>
          <p:cNvPr id="2" name="Group 2"/>
          <p:cNvGrpSpPr/>
          <p:nvPr/>
        </p:nvGrpSpPr>
        <p:grpSpPr>
          <a:xfrm>
            <a:off x="666750" y="666750"/>
            <a:ext cx="16954500" cy="8953500"/>
            <a:chOff x="0" y="0"/>
            <a:chExt cx="3299803" cy="1742593"/>
          </a:xfrm>
        </p:grpSpPr>
        <p:sp>
          <p:nvSpPr>
            <p:cNvPr id="3" name="Freeform 3"/>
            <p:cNvSpPr/>
            <p:nvPr/>
          </p:nvSpPr>
          <p:spPr>
            <a:xfrm>
              <a:off x="0" y="-1"/>
              <a:ext cx="3299803" cy="1742589"/>
            </a:xfrm>
            <a:custGeom>
              <a:avLst/>
              <a:gdLst/>
              <a:ahLst/>
              <a:cxnLst/>
              <a:rect l="l" t="t" r="r" b="b"/>
              <a:pathLst>
                <a:path w="3299803" h="1742589">
                  <a:moveTo>
                    <a:pt x="965120" y="1606278"/>
                  </a:moveTo>
                  <a:cubicBezTo>
                    <a:pt x="983327" y="1585925"/>
                    <a:pt x="1009342" y="1574292"/>
                    <a:pt x="1036650" y="1574292"/>
                  </a:cubicBezTo>
                  <a:lnTo>
                    <a:pt x="3213538" y="1574627"/>
                  </a:lnTo>
                  <a:cubicBezTo>
                    <a:pt x="3236413" y="1574640"/>
                    <a:pt x="3258355" y="1565562"/>
                    <a:pt x="3274534" y="1549391"/>
                  </a:cubicBezTo>
                  <a:cubicBezTo>
                    <a:pt x="3290713" y="1533221"/>
                    <a:pt x="3299803" y="1511284"/>
                    <a:pt x="3299803" y="1488409"/>
                  </a:cubicBezTo>
                  <a:lnTo>
                    <a:pt x="3299803" y="86220"/>
                  </a:lnTo>
                  <a:cubicBezTo>
                    <a:pt x="3299803" y="63353"/>
                    <a:pt x="3290719" y="41423"/>
                    <a:pt x="3274550" y="25254"/>
                  </a:cubicBezTo>
                  <a:cubicBezTo>
                    <a:pt x="3258381" y="9085"/>
                    <a:pt x="3236451" y="1"/>
                    <a:pt x="3213584" y="1"/>
                  </a:cubicBezTo>
                  <a:lnTo>
                    <a:pt x="303022" y="1"/>
                  </a:lnTo>
                  <a:cubicBezTo>
                    <a:pt x="278489" y="0"/>
                    <a:pt x="255117" y="10451"/>
                    <a:pt x="238760" y="28736"/>
                  </a:cubicBezTo>
                  <a:lnTo>
                    <a:pt x="21960" y="271093"/>
                  </a:lnTo>
                  <a:cubicBezTo>
                    <a:pt x="7818" y="286901"/>
                    <a:pt x="0" y="307367"/>
                    <a:pt x="0" y="328577"/>
                  </a:cubicBezTo>
                  <a:lnTo>
                    <a:pt x="0" y="1656376"/>
                  </a:lnTo>
                  <a:cubicBezTo>
                    <a:pt x="4" y="1703991"/>
                    <a:pt x="38604" y="1742588"/>
                    <a:pt x="86219" y="1742588"/>
                  </a:cubicBezTo>
                  <a:lnTo>
                    <a:pt x="804624" y="1742588"/>
                  </a:lnTo>
                  <a:cubicBezTo>
                    <a:pt x="829157" y="1742589"/>
                    <a:pt x="852529" y="1732138"/>
                    <a:pt x="868886" y="1713854"/>
                  </a:cubicBezTo>
                  <a:close/>
                </a:path>
              </a:pathLst>
            </a:custGeom>
            <a:solidFill>
              <a:srgbClr val="010D1D"/>
            </a:solidFill>
            <a:ln w="12700">
              <a:solidFill>
                <a:srgbClr val="000000"/>
              </a:solidFill>
            </a:ln>
          </p:spPr>
        </p:sp>
      </p:grpSp>
      <p:grpSp>
        <p:nvGrpSpPr>
          <p:cNvPr id="4" name="Group 4"/>
          <p:cNvGrpSpPr/>
          <p:nvPr/>
        </p:nvGrpSpPr>
        <p:grpSpPr>
          <a:xfrm>
            <a:off x="11868150" y="1562100"/>
            <a:ext cx="4619625" cy="6267450"/>
            <a:chOff x="0" y="0"/>
            <a:chExt cx="3957992" cy="5369812"/>
          </a:xfrm>
        </p:grpSpPr>
        <p:sp>
          <p:nvSpPr>
            <p:cNvPr id="5" name="Freeform 5"/>
            <p:cNvSpPr/>
            <p:nvPr/>
          </p:nvSpPr>
          <p:spPr>
            <a:xfrm>
              <a:off x="54483" y="50038"/>
              <a:ext cx="3848899" cy="5270371"/>
            </a:xfrm>
            <a:custGeom>
              <a:avLst/>
              <a:gdLst/>
              <a:ahLst/>
              <a:cxnLst/>
              <a:rect l="l" t="t" r="r" b="b"/>
              <a:pathLst>
                <a:path w="3848899" h="5270371">
                  <a:moveTo>
                    <a:pt x="3761269" y="5270371"/>
                  </a:moveTo>
                  <a:lnTo>
                    <a:pt x="87757" y="5270371"/>
                  </a:lnTo>
                  <a:cubicBezTo>
                    <a:pt x="39370" y="5270371"/>
                    <a:pt x="0" y="5231128"/>
                    <a:pt x="0" y="5182614"/>
                  </a:cubicBezTo>
                  <a:lnTo>
                    <a:pt x="0" y="87757"/>
                  </a:lnTo>
                  <a:cubicBezTo>
                    <a:pt x="0" y="39370"/>
                    <a:pt x="39243" y="0"/>
                    <a:pt x="87757" y="0"/>
                  </a:cubicBezTo>
                  <a:lnTo>
                    <a:pt x="3761142" y="0"/>
                  </a:lnTo>
                  <a:cubicBezTo>
                    <a:pt x="3809529" y="0"/>
                    <a:pt x="3848899" y="39243"/>
                    <a:pt x="3848899" y="87757"/>
                  </a:cubicBezTo>
                  <a:lnTo>
                    <a:pt x="3848899" y="5182614"/>
                  </a:lnTo>
                  <a:cubicBezTo>
                    <a:pt x="3848899" y="5231001"/>
                    <a:pt x="3809656" y="5270371"/>
                    <a:pt x="3761142" y="5270371"/>
                  </a:cubicBezTo>
                  <a:close/>
                </a:path>
              </a:pathLst>
            </a:custGeom>
            <a:blipFill>
              <a:blip r:embed="rId2"/>
              <a:stretch>
                <a:fillRect l="-65" r="-65"/>
              </a:stretch>
            </a:blipFill>
          </p:spPr>
        </p:sp>
        <p:sp>
          <p:nvSpPr>
            <p:cNvPr id="6" name="Freeform 6"/>
            <p:cNvSpPr/>
            <p:nvPr/>
          </p:nvSpPr>
          <p:spPr>
            <a:xfrm>
              <a:off x="0" y="0"/>
              <a:ext cx="3957865" cy="5369685"/>
            </a:xfrm>
            <a:custGeom>
              <a:avLst/>
              <a:gdLst/>
              <a:ahLst/>
              <a:cxnLst/>
              <a:rect l="l" t="t" r="r" b="b"/>
              <a:pathLst>
                <a:path w="3957865" h="5369685">
                  <a:moveTo>
                    <a:pt x="0" y="91567"/>
                  </a:moveTo>
                  <a:lnTo>
                    <a:pt x="0" y="5278118"/>
                  </a:lnTo>
                  <a:cubicBezTo>
                    <a:pt x="0" y="5328664"/>
                    <a:pt x="41021" y="5369685"/>
                    <a:pt x="91567" y="5369685"/>
                  </a:cubicBezTo>
                  <a:lnTo>
                    <a:pt x="3866298" y="5369685"/>
                  </a:lnTo>
                  <a:cubicBezTo>
                    <a:pt x="3916844" y="5369685"/>
                    <a:pt x="3957865" y="5328664"/>
                    <a:pt x="3957865" y="5278118"/>
                  </a:cubicBezTo>
                  <a:lnTo>
                    <a:pt x="3957865" y="91567"/>
                  </a:lnTo>
                  <a:cubicBezTo>
                    <a:pt x="3957865" y="41021"/>
                    <a:pt x="3916844" y="0"/>
                    <a:pt x="3866298" y="0"/>
                  </a:cubicBezTo>
                  <a:lnTo>
                    <a:pt x="91567" y="0"/>
                  </a:lnTo>
                  <a:cubicBezTo>
                    <a:pt x="41021" y="0"/>
                    <a:pt x="0" y="41021"/>
                    <a:pt x="0" y="91567"/>
                  </a:cubicBezTo>
                  <a:close/>
                  <a:moveTo>
                    <a:pt x="3116109" y="331724"/>
                  </a:moveTo>
                  <a:lnTo>
                    <a:pt x="3775239" y="331724"/>
                  </a:lnTo>
                  <a:cubicBezTo>
                    <a:pt x="3825785" y="331724"/>
                    <a:pt x="3866806" y="372745"/>
                    <a:pt x="3866806" y="423291"/>
                  </a:cubicBezTo>
                  <a:lnTo>
                    <a:pt x="3866806" y="5187059"/>
                  </a:lnTo>
                  <a:cubicBezTo>
                    <a:pt x="3866806" y="5237605"/>
                    <a:pt x="3825785" y="5278626"/>
                    <a:pt x="3775239" y="5278626"/>
                  </a:cubicBezTo>
                  <a:lnTo>
                    <a:pt x="182753" y="5278626"/>
                  </a:lnTo>
                  <a:cubicBezTo>
                    <a:pt x="132207" y="5278626"/>
                    <a:pt x="91186" y="5237605"/>
                    <a:pt x="91186" y="5187059"/>
                  </a:cubicBezTo>
                  <a:lnTo>
                    <a:pt x="91186" y="182753"/>
                  </a:lnTo>
                  <a:cubicBezTo>
                    <a:pt x="91186" y="132207"/>
                    <a:pt x="132207" y="91186"/>
                    <a:pt x="182753" y="91186"/>
                  </a:cubicBezTo>
                  <a:lnTo>
                    <a:pt x="2819056" y="91186"/>
                  </a:lnTo>
                  <a:cubicBezTo>
                    <a:pt x="2845091" y="91186"/>
                    <a:pt x="2869983" y="102235"/>
                    <a:pt x="2887382" y="121666"/>
                  </a:cubicBezTo>
                  <a:lnTo>
                    <a:pt x="3048037" y="301244"/>
                  </a:lnTo>
                  <a:cubicBezTo>
                    <a:pt x="3065436" y="320675"/>
                    <a:pt x="3090201" y="331724"/>
                    <a:pt x="3116363" y="331724"/>
                  </a:cubicBezTo>
                  <a:lnTo>
                    <a:pt x="3116109" y="331724"/>
                  </a:lnTo>
                  <a:close/>
                </a:path>
              </a:pathLst>
            </a:custGeom>
            <a:solidFill>
              <a:srgbClr val="A6C8FF"/>
            </a:solidFill>
          </p:spPr>
        </p:sp>
      </p:grpSp>
      <p:sp>
        <p:nvSpPr>
          <p:cNvPr id="7" name="TextBox 7"/>
          <p:cNvSpPr txBox="1"/>
          <p:nvPr/>
        </p:nvSpPr>
        <p:spPr>
          <a:xfrm>
            <a:off x="2105025" y="7213600"/>
            <a:ext cx="6886575" cy="615950"/>
          </a:xfrm>
          <a:prstGeom prst="rect">
            <a:avLst/>
          </a:prstGeom>
        </p:spPr>
        <p:txBody>
          <a:bodyPr lIns="0" tIns="0" rIns="0" bIns="0" rtlCol="0" anchor="t">
            <a:spAutoFit/>
          </a:bodyPr>
          <a:lstStyle/>
          <a:p>
            <a:pPr marL="0" lvl="0" indent="0" algn="just">
              <a:lnSpc>
                <a:spcPts val="4900"/>
              </a:lnSpc>
              <a:spcBef>
                <a:spcPct val="0"/>
              </a:spcBef>
            </a:pPr>
            <a:r>
              <a:rPr lang="en-US" sz="3500" spc="-192">
                <a:solidFill>
                  <a:srgbClr val="A6C8FF"/>
                </a:solidFill>
                <a:latin typeface="Work Sans"/>
                <a:ea typeface="Work Sans"/>
                <a:cs typeface="Work Sans"/>
                <a:sym typeface="Work Sans"/>
              </a:rPr>
              <a:t>– Stephen Covey</a:t>
            </a:r>
          </a:p>
        </p:txBody>
      </p:sp>
      <p:sp>
        <p:nvSpPr>
          <p:cNvPr id="8" name="TextBox 8"/>
          <p:cNvSpPr txBox="1"/>
          <p:nvPr/>
        </p:nvSpPr>
        <p:spPr>
          <a:xfrm>
            <a:off x="2105025" y="1695450"/>
            <a:ext cx="8324850" cy="1816100"/>
          </a:xfrm>
          <a:prstGeom prst="rect">
            <a:avLst/>
          </a:prstGeom>
        </p:spPr>
        <p:txBody>
          <a:bodyPr lIns="0" tIns="0" rIns="0" bIns="0" rtlCol="0" anchor="t">
            <a:spAutoFit/>
          </a:bodyPr>
          <a:lstStyle/>
          <a:p>
            <a:pPr marL="0" lvl="0" indent="0" algn="l">
              <a:lnSpc>
                <a:spcPts val="6999"/>
              </a:lnSpc>
            </a:pPr>
            <a:r>
              <a:rPr lang="en-US" sz="6999" b="1" spc="-384">
                <a:solidFill>
                  <a:srgbClr val="A6C8FF"/>
                </a:solidFill>
                <a:latin typeface="Work Sans Semi-Bold"/>
                <a:ea typeface="Work Sans Semi-Bold"/>
                <a:cs typeface="Work Sans Semi-Bold"/>
                <a:sym typeface="Work Sans Semi-Bold"/>
              </a:rPr>
              <a:t>"Schedule your priorities"</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1A2332"/>
        </a:solidFill>
        <a:effectLst/>
      </p:bgPr>
    </p:bg>
    <p:spTree>
      <p:nvGrpSpPr>
        <p:cNvPr id="1" name=""/>
        <p:cNvGrpSpPr/>
        <p:nvPr/>
      </p:nvGrpSpPr>
      <p:grpSpPr>
        <a:xfrm>
          <a:off x="0" y="0"/>
          <a:ext cx="0" cy="0"/>
          <a:chOff x="0" y="0"/>
          <a:chExt cx="0" cy="0"/>
        </a:xfrm>
      </p:grpSpPr>
      <p:grpSp>
        <p:nvGrpSpPr>
          <p:cNvPr id="2" name="Group 2"/>
          <p:cNvGrpSpPr/>
          <p:nvPr/>
        </p:nvGrpSpPr>
        <p:grpSpPr>
          <a:xfrm>
            <a:off x="666750" y="666750"/>
            <a:ext cx="16954500" cy="2686050"/>
            <a:chOff x="0" y="0"/>
            <a:chExt cx="4987154" cy="790100"/>
          </a:xfrm>
        </p:grpSpPr>
        <p:sp>
          <p:nvSpPr>
            <p:cNvPr id="3" name="Freeform 3"/>
            <p:cNvSpPr/>
            <p:nvPr/>
          </p:nvSpPr>
          <p:spPr>
            <a:xfrm>
              <a:off x="0" y="0"/>
              <a:ext cx="4987156" cy="790101"/>
            </a:xfrm>
            <a:custGeom>
              <a:avLst/>
              <a:gdLst/>
              <a:ahLst/>
              <a:cxnLst/>
              <a:rect l="l" t="t" r="r" b="b"/>
              <a:pathLst>
                <a:path w="4987156" h="790101">
                  <a:moveTo>
                    <a:pt x="4640197" y="0"/>
                  </a:moveTo>
                  <a:lnTo>
                    <a:pt x="148415" y="0"/>
                  </a:lnTo>
                  <a:cubicBezTo>
                    <a:pt x="66448" y="0"/>
                    <a:pt x="0" y="66448"/>
                    <a:pt x="0" y="148415"/>
                  </a:cubicBezTo>
                  <a:lnTo>
                    <a:pt x="0" y="510707"/>
                  </a:lnTo>
                  <a:cubicBezTo>
                    <a:pt x="0" y="547218"/>
                    <a:pt x="13458" y="582448"/>
                    <a:pt x="37800" y="609659"/>
                  </a:cubicBezTo>
                  <a:lnTo>
                    <a:pt x="154967" y="740636"/>
                  </a:lnTo>
                  <a:cubicBezTo>
                    <a:pt x="183122" y="772111"/>
                    <a:pt x="223353" y="790101"/>
                    <a:pt x="265584" y="790100"/>
                  </a:cubicBezTo>
                  <a:lnTo>
                    <a:pt x="4838740" y="790100"/>
                  </a:lnTo>
                  <a:cubicBezTo>
                    <a:pt x="4878102" y="790100"/>
                    <a:pt x="4915853" y="774464"/>
                    <a:pt x="4943686" y="746630"/>
                  </a:cubicBezTo>
                  <a:cubicBezTo>
                    <a:pt x="4971519" y="718797"/>
                    <a:pt x="4987156" y="681047"/>
                    <a:pt x="4987156" y="641685"/>
                  </a:cubicBezTo>
                  <a:lnTo>
                    <a:pt x="4987156" y="366141"/>
                  </a:lnTo>
                  <a:cubicBezTo>
                    <a:pt x="4987156" y="329143"/>
                    <a:pt x="4973337" y="293478"/>
                    <a:pt x="4948407" y="266140"/>
                  </a:cubicBezTo>
                  <a:lnTo>
                    <a:pt x="4749864" y="48414"/>
                  </a:lnTo>
                  <a:cubicBezTo>
                    <a:pt x="4721742" y="17574"/>
                    <a:pt x="4681934" y="0"/>
                    <a:pt x="4640197" y="0"/>
                  </a:cubicBezTo>
                  <a:close/>
                </a:path>
              </a:pathLst>
            </a:custGeom>
            <a:solidFill>
              <a:srgbClr val="1571AC"/>
            </a:solidFill>
            <a:ln w="12700">
              <a:solidFill>
                <a:srgbClr val="000000"/>
              </a:solidFill>
            </a:ln>
          </p:spPr>
        </p:sp>
      </p:grpSp>
      <p:grpSp>
        <p:nvGrpSpPr>
          <p:cNvPr id="4" name="Group 4"/>
          <p:cNvGrpSpPr/>
          <p:nvPr/>
        </p:nvGrpSpPr>
        <p:grpSpPr>
          <a:xfrm>
            <a:off x="666750" y="3657600"/>
            <a:ext cx="8324850" cy="5962650"/>
            <a:chOff x="0" y="0"/>
            <a:chExt cx="1289737" cy="923771"/>
          </a:xfrm>
        </p:grpSpPr>
        <p:sp>
          <p:nvSpPr>
            <p:cNvPr id="5" name="Freeform 5"/>
            <p:cNvSpPr/>
            <p:nvPr/>
          </p:nvSpPr>
          <p:spPr>
            <a:xfrm>
              <a:off x="0" y="0"/>
              <a:ext cx="1289737" cy="923771"/>
            </a:xfrm>
            <a:custGeom>
              <a:avLst/>
              <a:gdLst/>
              <a:ahLst/>
              <a:cxnLst/>
              <a:rect l="l" t="t" r="r" b="b"/>
              <a:pathLst>
                <a:path w="1289737" h="923771">
                  <a:moveTo>
                    <a:pt x="37199" y="0"/>
                  </a:moveTo>
                  <a:lnTo>
                    <a:pt x="1252538" y="0"/>
                  </a:lnTo>
                  <a:cubicBezTo>
                    <a:pt x="1262404" y="0"/>
                    <a:pt x="1271866" y="3919"/>
                    <a:pt x="1278842" y="10895"/>
                  </a:cubicBezTo>
                  <a:cubicBezTo>
                    <a:pt x="1285818" y="17872"/>
                    <a:pt x="1289737" y="27333"/>
                    <a:pt x="1289737" y="37199"/>
                  </a:cubicBezTo>
                  <a:lnTo>
                    <a:pt x="1289737" y="886571"/>
                  </a:lnTo>
                  <a:cubicBezTo>
                    <a:pt x="1289737" y="896437"/>
                    <a:pt x="1285818" y="905899"/>
                    <a:pt x="1278842" y="912875"/>
                  </a:cubicBezTo>
                  <a:cubicBezTo>
                    <a:pt x="1271866" y="919851"/>
                    <a:pt x="1262404" y="923771"/>
                    <a:pt x="1252538" y="923771"/>
                  </a:cubicBezTo>
                  <a:lnTo>
                    <a:pt x="37199" y="923771"/>
                  </a:lnTo>
                  <a:cubicBezTo>
                    <a:pt x="27333" y="923771"/>
                    <a:pt x="17872" y="919851"/>
                    <a:pt x="10895" y="912875"/>
                  </a:cubicBezTo>
                  <a:cubicBezTo>
                    <a:pt x="3919" y="905899"/>
                    <a:pt x="0" y="896437"/>
                    <a:pt x="0" y="886571"/>
                  </a:cubicBezTo>
                  <a:lnTo>
                    <a:pt x="0" y="37199"/>
                  </a:lnTo>
                  <a:cubicBezTo>
                    <a:pt x="0" y="27333"/>
                    <a:pt x="3919" y="17872"/>
                    <a:pt x="10895" y="10895"/>
                  </a:cubicBezTo>
                  <a:cubicBezTo>
                    <a:pt x="17872" y="3919"/>
                    <a:pt x="27333" y="0"/>
                    <a:pt x="37199" y="0"/>
                  </a:cubicBezTo>
                  <a:close/>
                </a:path>
              </a:pathLst>
            </a:custGeom>
            <a:blipFill>
              <a:blip r:embed="rId2"/>
              <a:stretch>
                <a:fillRect l="-174" r="-174"/>
              </a:stretch>
            </a:blipFill>
          </p:spPr>
        </p:sp>
      </p:grpSp>
      <p:sp>
        <p:nvSpPr>
          <p:cNvPr id="6" name="TextBox 6"/>
          <p:cNvSpPr txBox="1"/>
          <p:nvPr/>
        </p:nvSpPr>
        <p:spPr>
          <a:xfrm>
            <a:off x="1320434" y="1570221"/>
            <a:ext cx="13424266" cy="1035051"/>
          </a:xfrm>
          <a:prstGeom prst="rect">
            <a:avLst/>
          </a:prstGeom>
        </p:spPr>
        <p:txBody>
          <a:bodyPr lIns="0" tIns="0" rIns="0" bIns="0" rtlCol="0" anchor="t">
            <a:spAutoFit/>
          </a:bodyPr>
          <a:lstStyle/>
          <a:p>
            <a:pPr marL="0" lvl="0" indent="0" algn="l">
              <a:lnSpc>
                <a:spcPts val="7600"/>
              </a:lnSpc>
            </a:pPr>
            <a:r>
              <a:rPr lang="en-US" sz="8000" b="1" spc="-440">
                <a:solidFill>
                  <a:srgbClr val="A6C8FF"/>
                </a:solidFill>
                <a:latin typeface="Work Sans Semi-Bold"/>
                <a:ea typeface="Work Sans Semi-Bold"/>
                <a:cs typeface="Work Sans Semi-Bold"/>
                <a:sym typeface="Work Sans Semi-Bold"/>
              </a:rPr>
              <a:t>Contact Us</a:t>
            </a:r>
          </a:p>
        </p:txBody>
      </p:sp>
      <p:grpSp>
        <p:nvGrpSpPr>
          <p:cNvPr id="7" name="Group 7"/>
          <p:cNvGrpSpPr/>
          <p:nvPr/>
        </p:nvGrpSpPr>
        <p:grpSpPr>
          <a:xfrm>
            <a:off x="9296400" y="3657600"/>
            <a:ext cx="8324850" cy="5962650"/>
            <a:chOff x="0" y="0"/>
            <a:chExt cx="2192553" cy="1570410"/>
          </a:xfrm>
        </p:grpSpPr>
        <p:sp>
          <p:nvSpPr>
            <p:cNvPr id="8" name="Freeform 8"/>
            <p:cNvSpPr/>
            <p:nvPr/>
          </p:nvSpPr>
          <p:spPr>
            <a:xfrm>
              <a:off x="0" y="0"/>
              <a:ext cx="2192553" cy="1570410"/>
            </a:xfrm>
            <a:custGeom>
              <a:avLst/>
              <a:gdLst/>
              <a:ahLst/>
              <a:cxnLst/>
              <a:rect l="l" t="t" r="r" b="b"/>
              <a:pathLst>
                <a:path w="2192553" h="1570410">
                  <a:moveTo>
                    <a:pt x="37199" y="0"/>
                  </a:moveTo>
                  <a:lnTo>
                    <a:pt x="2155354" y="0"/>
                  </a:lnTo>
                  <a:cubicBezTo>
                    <a:pt x="2165220" y="0"/>
                    <a:pt x="2174682" y="3919"/>
                    <a:pt x="2181658" y="10895"/>
                  </a:cubicBezTo>
                  <a:cubicBezTo>
                    <a:pt x="2188634" y="17872"/>
                    <a:pt x="2192553" y="27333"/>
                    <a:pt x="2192553" y="37199"/>
                  </a:cubicBezTo>
                  <a:lnTo>
                    <a:pt x="2192553" y="1533211"/>
                  </a:lnTo>
                  <a:cubicBezTo>
                    <a:pt x="2192553" y="1543077"/>
                    <a:pt x="2188634" y="1552538"/>
                    <a:pt x="2181658" y="1559514"/>
                  </a:cubicBezTo>
                  <a:cubicBezTo>
                    <a:pt x="2174682" y="1566491"/>
                    <a:pt x="2165220" y="1570410"/>
                    <a:pt x="2155354" y="1570410"/>
                  </a:cubicBezTo>
                  <a:lnTo>
                    <a:pt x="37199" y="1570410"/>
                  </a:lnTo>
                  <a:cubicBezTo>
                    <a:pt x="27333" y="1570410"/>
                    <a:pt x="17872" y="1566491"/>
                    <a:pt x="10895" y="1559514"/>
                  </a:cubicBezTo>
                  <a:cubicBezTo>
                    <a:pt x="3919" y="1552538"/>
                    <a:pt x="0" y="1543077"/>
                    <a:pt x="0" y="1533211"/>
                  </a:cubicBezTo>
                  <a:lnTo>
                    <a:pt x="0" y="37199"/>
                  </a:lnTo>
                  <a:cubicBezTo>
                    <a:pt x="0" y="27333"/>
                    <a:pt x="3919" y="17872"/>
                    <a:pt x="10895" y="10895"/>
                  </a:cubicBezTo>
                  <a:cubicBezTo>
                    <a:pt x="17872" y="3919"/>
                    <a:pt x="27333" y="0"/>
                    <a:pt x="37199" y="0"/>
                  </a:cubicBezTo>
                  <a:close/>
                </a:path>
              </a:pathLst>
            </a:custGeom>
            <a:solidFill>
              <a:srgbClr val="010D1D"/>
            </a:solidFill>
          </p:spPr>
        </p:sp>
        <p:sp>
          <p:nvSpPr>
            <p:cNvPr id="9" name="TextBox 9"/>
            <p:cNvSpPr txBox="1"/>
            <p:nvPr/>
          </p:nvSpPr>
          <p:spPr>
            <a:xfrm>
              <a:off x="0" y="-57150"/>
              <a:ext cx="2192553" cy="1627560"/>
            </a:xfrm>
            <a:prstGeom prst="rect">
              <a:avLst/>
            </a:prstGeom>
          </p:spPr>
          <p:txBody>
            <a:bodyPr lIns="50800" tIns="50800" rIns="50800" bIns="50800" rtlCol="0" anchor="ctr"/>
            <a:lstStyle/>
            <a:p>
              <a:pPr marL="0" lvl="0" indent="0" algn="ctr">
                <a:lnSpc>
                  <a:spcPts val="3359"/>
                </a:lnSpc>
              </a:pPr>
              <a:endParaRPr/>
            </a:p>
          </p:txBody>
        </p:sp>
      </p:grpSp>
      <p:grpSp>
        <p:nvGrpSpPr>
          <p:cNvPr id="10" name="Group 10"/>
          <p:cNvGrpSpPr/>
          <p:nvPr/>
        </p:nvGrpSpPr>
        <p:grpSpPr>
          <a:xfrm>
            <a:off x="10734675" y="4248150"/>
            <a:ext cx="5448300" cy="855345"/>
            <a:chOff x="0" y="0"/>
            <a:chExt cx="7264400" cy="1140460"/>
          </a:xfrm>
        </p:grpSpPr>
        <p:sp>
          <p:nvSpPr>
            <p:cNvPr id="11" name="TextBox 11"/>
            <p:cNvSpPr txBox="1"/>
            <p:nvPr/>
          </p:nvSpPr>
          <p:spPr>
            <a:xfrm>
              <a:off x="0" y="-19050"/>
              <a:ext cx="7264400" cy="628650"/>
            </a:xfrm>
            <a:prstGeom prst="rect">
              <a:avLst/>
            </a:prstGeom>
          </p:spPr>
          <p:txBody>
            <a:bodyPr lIns="0" tIns="0" rIns="0" bIns="0" rtlCol="0" anchor="t">
              <a:spAutoFit/>
            </a:bodyPr>
            <a:lstStyle/>
            <a:p>
              <a:pPr marL="0" lvl="0" indent="0" algn="l">
                <a:lnSpc>
                  <a:spcPts val="3600"/>
                </a:lnSpc>
                <a:spcBef>
                  <a:spcPct val="0"/>
                </a:spcBef>
              </a:pPr>
              <a:r>
                <a:rPr lang="en-US" sz="3000" b="1" u="none" strike="noStrike" spc="-165">
                  <a:solidFill>
                    <a:srgbClr val="A6C8FF"/>
                  </a:solidFill>
                  <a:latin typeface="Work Sans Semi-Bold"/>
                  <a:ea typeface="Work Sans Semi-Bold"/>
                  <a:cs typeface="Work Sans Semi-Bold"/>
                  <a:sym typeface="Work Sans Semi-Bold"/>
                </a:rPr>
                <a:t>Email</a:t>
              </a:r>
            </a:p>
          </p:txBody>
        </p:sp>
        <p:sp>
          <p:nvSpPr>
            <p:cNvPr id="12" name="TextBox 12"/>
            <p:cNvSpPr txBox="1"/>
            <p:nvPr/>
          </p:nvSpPr>
          <p:spPr>
            <a:xfrm>
              <a:off x="0" y="668655"/>
              <a:ext cx="7264400" cy="471805"/>
            </a:xfrm>
            <a:prstGeom prst="rect">
              <a:avLst/>
            </a:prstGeom>
          </p:spPr>
          <p:txBody>
            <a:bodyPr lIns="0" tIns="0" rIns="0" bIns="0" rtlCol="0" anchor="t">
              <a:spAutoFit/>
            </a:bodyPr>
            <a:lstStyle/>
            <a:p>
              <a:pPr marL="0" lvl="0" indent="0" algn="l">
                <a:lnSpc>
                  <a:spcPts val="2940"/>
                </a:lnSpc>
                <a:spcBef>
                  <a:spcPct val="0"/>
                </a:spcBef>
              </a:pPr>
              <a:r>
                <a:rPr lang="en-US" sz="2100" u="none" strike="noStrike" spc="-115">
                  <a:solidFill>
                    <a:srgbClr val="A6C8FF"/>
                  </a:solidFill>
                  <a:latin typeface="Work Sans"/>
                  <a:ea typeface="Work Sans"/>
                  <a:cs typeface="Work Sans"/>
                  <a:sym typeface="Work Sans"/>
                </a:rPr>
                <a:t>hello@reallygreatsite.com</a:t>
              </a:r>
            </a:p>
          </p:txBody>
        </p:sp>
      </p:grpSp>
      <p:grpSp>
        <p:nvGrpSpPr>
          <p:cNvPr id="13" name="Group 13"/>
          <p:cNvGrpSpPr/>
          <p:nvPr/>
        </p:nvGrpSpPr>
        <p:grpSpPr>
          <a:xfrm>
            <a:off x="10734675" y="6038952"/>
            <a:ext cx="5448300" cy="855345"/>
            <a:chOff x="0" y="0"/>
            <a:chExt cx="7264400" cy="1140460"/>
          </a:xfrm>
        </p:grpSpPr>
        <p:sp>
          <p:nvSpPr>
            <p:cNvPr id="14" name="TextBox 14"/>
            <p:cNvSpPr txBox="1"/>
            <p:nvPr/>
          </p:nvSpPr>
          <p:spPr>
            <a:xfrm>
              <a:off x="0" y="-19050"/>
              <a:ext cx="7264400" cy="628650"/>
            </a:xfrm>
            <a:prstGeom prst="rect">
              <a:avLst/>
            </a:prstGeom>
          </p:spPr>
          <p:txBody>
            <a:bodyPr lIns="0" tIns="0" rIns="0" bIns="0" rtlCol="0" anchor="t">
              <a:spAutoFit/>
            </a:bodyPr>
            <a:lstStyle/>
            <a:p>
              <a:pPr marL="0" lvl="0" indent="0" algn="l">
                <a:lnSpc>
                  <a:spcPts val="3600"/>
                </a:lnSpc>
                <a:spcBef>
                  <a:spcPct val="0"/>
                </a:spcBef>
              </a:pPr>
              <a:r>
                <a:rPr lang="en-US" sz="3000" b="1" u="none" strike="noStrike" spc="-165">
                  <a:solidFill>
                    <a:srgbClr val="A6C8FF"/>
                  </a:solidFill>
                  <a:latin typeface="Work Sans Semi-Bold"/>
                  <a:ea typeface="Work Sans Semi-Bold"/>
                  <a:cs typeface="Work Sans Semi-Bold"/>
                  <a:sym typeface="Work Sans Semi-Bold"/>
                </a:rPr>
                <a:t>Social Media</a:t>
              </a:r>
            </a:p>
          </p:txBody>
        </p:sp>
        <p:sp>
          <p:nvSpPr>
            <p:cNvPr id="15" name="TextBox 15"/>
            <p:cNvSpPr txBox="1"/>
            <p:nvPr/>
          </p:nvSpPr>
          <p:spPr>
            <a:xfrm>
              <a:off x="0" y="668655"/>
              <a:ext cx="7264400" cy="471805"/>
            </a:xfrm>
            <a:prstGeom prst="rect">
              <a:avLst/>
            </a:prstGeom>
          </p:spPr>
          <p:txBody>
            <a:bodyPr lIns="0" tIns="0" rIns="0" bIns="0" rtlCol="0" anchor="t">
              <a:spAutoFit/>
            </a:bodyPr>
            <a:lstStyle/>
            <a:p>
              <a:pPr marL="0" lvl="0" indent="0" algn="l">
                <a:lnSpc>
                  <a:spcPts val="2940"/>
                </a:lnSpc>
                <a:spcBef>
                  <a:spcPct val="0"/>
                </a:spcBef>
              </a:pPr>
              <a:r>
                <a:rPr lang="en-US" sz="2100" u="none" strike="noStrike" spc="-115">
                  <a:solidFill>
                    <a:srgbClr val="A6C8FF"/>
                  </a:solidFill>
                  <a:latin typeface="Work Sans"/>
                  <a:ea typeface="Work Sans"/>
                  <a:cs typeface="Work Sans"/>
                  <a:sym typeface="Work Sans"/>
                </a:rPr>
                <a:t>@reallygreatsite</a:t>
              </a:r>
            </a:p>
          </p:txBody>
        </p:sp>
      </p:grpSp>
      <p:grpSp>
        <p:nvGrpSpPr>
          <p:cNvPr id="16" name="Group 16"/>
          <p:cNvGrpSpPr/>
          <p:nvPr/>
        </p:nvGrpSpPr>
        <p:grpSpPr>
          <a:xfrm>
            <a:off x="10734675" y="7829550"/>
            <a:ext cx="5448300" cy="838835"/>
            <a:chOff x="0" y="0"/>
            <a:chExt cx="7264400" cy="1118446"/>
          </a:xfrm>
        </p:grpSpPr>
        <p:sp>
          <p:nvSpPr>
            <p:cNvPr id="17" name="TextBox 17"/>
            <p:cNvSpPr txBox="1"/>
            <p:nvPr/>
          </p:nvSpPr>
          <p:spPr>
            <a:xfrm>
              <a:off x="0" y="-19050"/>
              <a:ext cx="7264400" cy="628650"/>
            </a:xfrm>
            <a:prstGeom prst="rect">
              <a:avLst/>
            </a:prstGeom>
          </p:spPr>
          <p:txBody>
            <a:bodyPr lIns="0" tIns="0" rIns="0" bIns="0" rtlCol="0" anchor="t">
              <a:spAutoFit/>
            </a:bodyPr>
            <a:lstStyle/>
            <a:p>
              <a:pPr marL="0" lvl="0" indent="0" algn="l">
                <a:lnSpc>
                  <a:spcPts val="3600"/>
                </a:lnSpc>
                <a:spcBef>
                  <a:spcPct val="0"/>
                </a:spcBef>
              </a:pPr>
              <a:r>
                <a:rPr lang="en-US" sz="3000" b="1" spc="-165">
                  <a:solidFill>
                    <a:srgbClr val="A6C8FF"/>
                  </a:solidFill>
                  <a:latin typeface="Work Sans Semi-Bold"/>
                  <a:ea typeface="Work Sans Semi-Bold"/>
                  <a:cs typeface="Work Sans Semi-Bold"/>
                  <a:sym typeface="Work Sans Semi-Bold"/>
                </a:rPr>
                <a:t>Phone</a:t>
              </a:r>
            </a:p>
          </p:txBody>
        </p:sp>
        <p:sp>
          <p:nvSpPr>
            <p:cNvPr id="18" name="TextBox 18"/>
            <p:cNvSpPr txBox="1"/>
            <p:nvPr/>
          </p:nvSpPr>
          <p:spPr>
            <a:xfrm>
              <a:off x="0" y="659130"/>
              <a:ext cx="7264400" cy="459316"/>
            </a:xfrm>
            <a:prstGeom prst="rect">
              <a:avLst/>
            </a:prstGeom>
          </p:spPr>
          <p:txBody>
            <a:bodyPr lIns="0" tIns="0" rIns="0" bIns="0" rtlCol="0" anchor="t">
              <a:spAutoFit/>
            </a:bodyPr>
            <a:lstStyle/>
            <a:p>
              <a:pPr marL="0" lvl="0" indent="0" algn="l">
                <a:lnSpc>
                  <a:spcPts val="2800"/>
                </a:lnSpc>
              </a:pPr>
              <a:r>
                <a:rPr lang="en-US" sz="2000" spc="-110">
                  <a:solidFill>
                    <a:srgbClr val="A6C8FF"/>
                  </a:solidFill>
                  <a:latin typeface="Work Sans"/>
                  <a:ea typeface="Work Sans"/>
                  <a:cs typeface="Work Sans"/>
                  <a:sym typeface="Work Sans"/>
                </a:rPr>
                <a:t>123-456-7890</a:t>
              </a:r>
            </a:p>
          </p:txBody>
        </p:sp>
      </p:grpSp>
      <p:sp>
        <p:nvSpPr>
          <p:cNvPr id="19" name="Freeform 19"/>
          <p:cNvSpPr/>
          <p:nvPr/>
        </p:nvSpPr>
        <p:spPr>
          <a:xfrm>
            <a:off x="9969341" y="4248150"/>
            <a:ext cx="460534" cy="460534"/>
          </a:xfrm>
          <a:custGeom>
            <a:avLst/>
            <a:gdLst/>
            <a:ahLst/>
            <a:cxnLst/>
            <a:rect l="l" t="t" r="r" b="b"/>
            <a:pathLst>
              <a:path w="460534" h="460534">
                <a:moveTo>
                  <a:pt x="0" y="0"/>
                </a:moveTo>
                <a:lnTo>
                  <a:pt x="460534" y="0"/>
                </a:lnTo>
                <a:lnTo>
                  <a:pt x="460534" y="460534"/>
                </a:lnTo>
                <a:lnTo>
                  <a:pt x="0" y="46053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0" name="Freeform 20"/>
          <p:cNvSpPr/>
          <p:nvPr/>
        </p:nvSpPr>
        <p:spPr>
          <a:xfrm>
            <a:off x="9969341" y="6038952"/>
            <a:ext cx="460534" cy="460534"/>
          </a:xfrm>
          <a:custGeom>
            <a:avLst/>
            <a:gdLst/>
            <a:ahLst/>
            <a:cxnLst/>
            <a:rect l="l" t="t" r="r" b="b"/>
            <a:pathLst>
              <a:path w="460534" h="460534">
                <a:moveTo>
                  <a:pt x="0" y="0"/>
                </a:moveTo>
                <a:lnTo>
                  <a:pt x="460534" y="0"/>
                </a:lnTo>
                <a:lnTo>
                  <a:pt x="460534" y="460535"/>
                </a:lnTo>
                <a:lnTo>
                  <a:pt x="0" y="46053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1" name="Freeform 21"/>
          <p:cNvSpPr/>
          <p:nvPr/>
        </p:nvSpPr>
        <p:spPr>
          <a:xfrm>
            <a:off x="9969341" y="7829754"/>
            <a:ext cx="460534" cy="460534"/>
          </a:xfrm>
          <a:custGeom>
            <a:avLst/>
            <a:gdLst/>
            <a:ahLst/>
            <a:cxnLst/>
            <a:rect l="l" t="t" r="r" b="b"/>
            <a:pathLst>
              <a:path w="460534" h="460534">
                <a:moveTo>
                  <a:pt x="0" y="0"/>
                </a:moveTo>
                <a:lnTo>
                  <a:pt x="460534" y="0"/>
                </a:lnTo>
                <a:lnTo>
                  <a:pt x="460534" y="460535"/>
                </a:lnTo>
                <a:lnTo>
                  <a:pt x="0" y="46053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A2332"/>
        </a:solidFill>
        <a:effectLst/>
      </p:bgPr>
    </p:bg>
    <p:spTree>
      <p:nvGrpSpPr>
        <p:cNvPr id="1" name=""/>
        <p:cNvGrpSpPr/>
        <p:nvPr/>
      </p:nvGrpSpPr>
      <p:grpSpPr>
        <a:xfrm>
          <a:off x="0" y="0"/>
          <a:ext cx="0" cy="0"/>
          <a:chOff x="0" y="0"/>
          <a:chExt cx="0" cy="0"/>
        </a:xfrm>
      </p:grpSpPr>
      <p:grpSp>
        <p:nvGrpSpPr>
          <p:cNvPr id="2" name="Group 2"/>
          <p:cNvGrpSpPr/>
          <p:nvPr/>
        </p:nvGrpSpPr>
        <p:grpSpPr>
          <a:xfrm>
            <a:off x="666750" y="666750"/>
            <a:ext cx="16954500" cy="8953500"/>
            <a:chOff x="0" y="0"/>
            <a:chExt cx="3299803" cy="1742593"/>
          </a:xfrm>
        </p:grpSpPr>
        <p:sp>
          <p:nvSpPr>
            <p:cNvPr id="3" name="Freeform 3"/>
            <p:cNvSpPr/>
            <p:nvPr/>
          </p:nvSpPr>
          <p:spPr>
            <a:xfrm>
              <a:off x="0" y="-1"/>
              <a:ext cx="3299803" cy="1742589"/>
            </a:xfrm>
            <a:custGeom>
              <a:avLst/>
              <a:gdLst/>
              <a:ahLst/>
              <a:cxnLst/>
              <a:rect l="l" t="t" r="r" b="b"/>
              <a:pathLst>
                <a:path w="3299803" h="1742589">
                  <a:moveTo>
                    <a:pt x="965120" y="1606278"/>
                  </a:moveTo>
                  <a:cubicBezTo>
                    <a:pt x="983327" y="1585925"/>
                    <a:pt x="1009342" y="1574292"/>
                    <a:pt x="1036650" y="1574292"/>
                  </a:cubicBezTo>
                  <a:lnTo>
                    <a:pt x="3213538" y="1574627"/>
                  </a:lnTo>
                  <a:cubicBezTo>
                    <a:pt x="3236413" y="1574640"/>
                    <a:pt x="3258355" y="1565562"/>
                    <a:pt x="3274534" y="1549391"/>
                  </a:cubicBezTo>
                  <a:cubicBezTo>
                    <a:pt x="3290713" y="1533221"/>
                    <a:pt x="3299803" y="1511284"/>
                    <a:pt x="3299803" y="1488409"/>
                  </a:cubicBezTo>
                  <a:lnTo>
                    <a:pt x="3299803" y="86220"/>
                  </a:lnTo>
                  <a:cubicBezTo>
                    <a:pt x="3299803" y="63353"/>
                    <a:pt x="3290719" y="41423"/>
                    <a:pt x="3274550" y="25254"/>
                  </a:cubicBezTo>
                  <a:cubicBezTo>
                    <a:pt x="3258381" y="9085"/>
                    <a:pt x="3236451" y="1"/>
                    <a:pt x="3213584" y="1"/>
                  </a:cubicBezTo>
                  <a:lnTo>
                    <a:pt x="303022" y="1"/>
                  </a:lnTo>
                  <a:cubicBezTo>
                    <a:pt x="278489" y="0"/>
                    <a:pt x="255117" y="10451"/>
                    <a:pt x="238760" y="28736"/>
                  </a:cubicBezTo>
                  <a:lnTo>
                    <a:pt x="21960" y="271093"/>
                  </a:lnTo>
                  <a:cubicBezTo>
                    <a:pt x="7818" y="286901"/>
                    <a:pt x="0" y="307367"/>
                    <a:pt x="0" y="328577"/>
                  </a:cubicBezTo>
                  <a:lnTo>
                    <a:pt x="0" y="1656376"/>
                  </a:lnTo>
                  <a:cubicBezTo>
                    <a:pt x="4" y="1703991"/>
                    <a:pt x="38604" y="1742588"/>
                    <a:pt x="86219" y="1742588"/>
                  </a:cubicBezTo>
                  <a:lnTo>
                    <a:pt x="804624" y="1742588"/>
                  </a:lnTo>
                  <a:cubicBezTo>
                    <a:pt x="829157" y="1742589"/>
                    <a:pt x="852529" y="1732138"/>
                    <a:pt x="868886" y="1713854"/>
                  </a:cubicBezTo>
                  <a:close/>
                </a:path>
              </a:pathLst>
            </a:custGeom>
            <a:solidFill>
              <a:srgbClr val="010D1D"/>
            </a:solidFill>
            <a:ln w="12700">
              <a:solidFill>
                <a:srgbClr val="000000"/>
              </a:solidFill>
            </a:ln>
          </p:spPr>
        </p:sp>
      </p:grpSp>
      <p:grpSp>
        <p:nvGrpSpPr>
          <p:cNvPr id="4" name="Group 4"/>
          <p:cNvGrpSpPr/>
          <p:nvPr/>
        </p:nvGrpSpPr>
        <p:grpSpPr>
          <a:xfrm>
            <a:off x="2105025" y="1562100"/>
            <a:ext cx="12639675" cy="3805645"/>
            <a:chOff x="0" y="0"/>
            <a:chExt cx="16852900" cy="5074193"/>
          </a:xfrm>
        </p:grpSpPr>
        <p:sp>
          <p:nvSpPr>
            <p:cNvPr id="5" name="TextBox 5"/>
            <p:cNvSpPr txBox="1"/>
            <p:nvPr/>
          </p:nvSpPr>
          <p:spPr>
            <a:xfrm>
              <a:off x="0" y="133350"/>
              <a:ext cx="16852900" cy="1284817"/>
            </a:xfrm>
            <a:prstGeom prst="rect">
              <a:avLst/>
            </a:prstGeom>
          </p:spPr>
          <p:txBody>
            <a:bodyPr lIns="0" tIns="0" rIns="0" bIns="0" rtlCol="0" anchor="t">
              <a:spAutoFit/>
            </a:bodyPr>
            <a:lstStyle/>
            <a:p>
              <a:pPr marL="0" lvl="0" indent="0" algn="l">
                <a:lnSpc>
                  <a:spcPts val="6999"/>
                </a:lnSpc>
              </a:pPr>
              <a:r>
                <a:rPr lang="en-US" sz="6999" b="1" u="none" strike="noStrike" spc="-384">
                  <a:solidFill>
                    <a:srgbClr val="A6C8FF"/>
                  </a:solidFill>
                  <a:latin typeface="Work Sans Semi-Bold"/>
                  <a:ea typeface="Work Sans Semi-Bold"/>
                  <a:cs typeface="Work Sans Semi-Bold"/>
                  <a:sym typeface="Work Sans Semi-Bold"/>
                </a:rPr>
                <a:t>Defining Project Management</a:t>
              </a:r>
            </a:p>
          </p:txBody>
        </p:sp>
        <p:sp>
          <p:nvSpPr>
            <p:cNvPr id="6" name="TextBox 6"/>
            <p:cNvSpPr txBox="1"/>
            <p:nvPr/>
          </p:nvSpPr>
          <p:spPr>
            <a:xfrm>
              <a:off x="0" y="1755253"/>
              <a:ext cx="16852900" cy="628650"/>
            </a:xfrm>
            <a:prstGeom prst="rect">
              <a:avLst/>
            </a:prstGeom>
          </p:spPr>
          <p:txBody>
            <a:bodyPr lIns="0" tIns="0" rIns="0" bIns="0" rtlCol="0" anchor="t">
              <a:spAutoFit/>
            </a:bodyPr>
            <a:lstStyle/>
            <a:p>
              <a:pPr marL="0" lvl="0" indent="0" algn="l">
                <a:lnSpc>
                  <a:spcPts val="3600"/>
                </a:lnSpc>
                <a:spcBef>
                  <a:spcPct val="0"/>
                </a:spcBef>
              </a:pPr>
              <a:r>
                <a:rPr lang="en-US" sz="3000" b="1" u="none" strike="noStrike" spc="-165">
                  <a:solidFill>
                    <a:srgbClr val="A6C8FF"/>
                  </a:solidFill>
                  <a:latin typeface="Work Sans Semi-Bold"/>
                  <a:ea typeface="Work Sans Semi-Bold"/>
                  <a:cs typeface="Work Sans Semi-Bold"/>
                  <a:sym typeface="Work Sans Semi-Bold"/>
                </a:rPr>
                <a:t>Its Role in Achieving Business Goals</a:t>
              </a:r>
            </a:p>
          </p:txBody>
        </p:sp>
        <p:sp>
          <p:nvSpPr>
            <p:cNvPr id="7" name="TextBox 7"/>
            <p:cNvSpPr txBox="1"/>
            <p:nvPr/>
          </p:nvSpPr>
          <p:spPr>
            <a:xfrm>
              <a:off x="0" y="3252378"/>
              <a:ext cx="11506200" cy="1821815"/>
            </a:xfrm>
            <a:prstGeom prst="rect">
              <a:avLst/>
            </a:prstGeom>
          </p:spPr>
          <p:txBody>
            <a:bodyPr lIns="0" tIns="0" rIns="0" bIns="0" rtlCol="0" anchor="t">
              <a:spAutoFit/>
            </a:bodyPr>
            <a:lstStyle/>
            <a:p>
              <a:pPr marL="0" lvl="0" indent="0" algn="l">
                <a:lnSpc>
                  <a:spcPts val="2730"/>
                </a:lnSpc>
              </a:pPr>
              <a:r>
                <a:rPr lang="en-US" sz="2100" spc="-115">
                  <a:solidFill>
                    <a:srgbClr val="A6C8FF"/>
                  </a:solidFill>
                  <a:latin typeface="Work Sans"/>
                  <a:ea typeface="Work Sans"/>
                  <a:cs typeface="Work Sans"/>
                  <a:sym typeface="Work Sans"/>
                </a:rPr>
                <a:t>Project management is essential for aligning resources and objectives, ensuring </a:t>
              </a:r>
              <a:r>
                <a:rPr lang="en-US" sz="2100" b="1" spc="-115">
                  <a:solidFill>
                    <a:srgbClr val="A6C8FF"/>
                  </a:solidFill>
                  <a:latin typeface="Work Sans Bold"/>
                  <a:ea typeface="Work Sans Bold"/>
                  <a:cs typeface="Work Sans Bold"/>
                  <a:sym typeface="Work Sans Bold"/>
                </a:rPr>
                <a:t>efficient processes</a:t>
              </a:r>
              <a:r>
                <a:rPr lang="en-US" sz="2100" spc="-115">
                  <a:solidFill>
                    <a:srgbClr val="A6C8FF"/>
                  </a:solidFill>
                  <a:latin typeface="Work Sans"/>
                  <a:ea typeface="Work Sans"/>
                  <a:cs typeface="Work Sans"/>
                  <a:sym typeface="Work Sans"/>
                </a:rPr>
                <a:t>, risk mitigation, and stakeholder engagement, ultimately driving successful outcomes in professional environments.</a:t>
              </a: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A2332"/>
        </a:solidFill>
        <a:effectLst/>
      </p:bgPr>
    </p:bg>
    <p:spTree>
      <p:nvGrpSpPr>
        <p:cNvPr id="1" name=""/>
        <p:cNvGrpSpPr/>
        <p:nvPr/>
      </p:nvGrpSpPr>
      <p:grpSpPr>
        <a:xfrm>
          <a:off x="0" y="0"/>
          <a:ext cx="0" cy="0"/>
          <a:chOff x="0" y="0"/>
          <a:chExt cx="0" cy="0"/>
        </a:xfrm>
      </p:grpSpPr>
      <p:grpSp>
        <p:nvGrpSpPr>
          <p:cNvPr id="2" name="Group 2"/>
          <p:cNvGrpSpPr/>
          <p:nvPr/>
        </p:nvGrpSpPr>
        <p:grpSpPr>
          <a:xfrm>
            <a:off x="666750" y="666750"/>
            <a:ext cx="8324850" cy="8953500"/>
            <a:chOff x="0" y="0"/>
            <a:chExt cx="2448748" cy="2633665"/>
          </a:xfrm>
        </p:grpSpPr>
        <p:sp>
          <p:nvSpPr>
            <p:cNvPr id="3" name="Freeform 3"/>
            <p:cNvSpPr/>
            <p:nvPr/>
          </p:nvSpPr>
          <p:spPr>
            <a:xfrm>
              <a:off x="0" y="0"/>
              <a:ext cx="2448751" cy="2633666"/>
            </a:xfrm>
            <a:custGeom>
              <a:avLst/>
              <a:gdLst/>
              <a:ahLst/>
              <a:cxnLst/>
              <a:rect l="l" t="t" r="r" b="b"/>
              <a:pathLst>
                <a:path w="2448751" h="2633666">
                  <a:moveTo>
                    <a:pt x="2101792" y="0"/>
                  </a:moveTo>
                  <a:lnTo>
                    <a:pt x="148415" y="0"/>
                  </a:lnTo>
                  <a:cubicBezTo>
                    <a:pt x="66448" y="0"/>
                    <a:pt x="0" y="66448"/>
                    <a:pt x="0" y="148415"/>
                  </a:cubicBezTo>
                  <a:lnTo>
                    <a:pt x="0" y="2354273"/>
                  </a:lnTo>
                  <a:cubicBezTo>
                    <a:pt x="0" y="2390784"/>
                    <a:pt x="13458" y="2426013"/>
                    <a:pt x="37800" y="2453225"/>
                  </a:cubicBezTo>
                  <a:lnTo>
                    <a:pt x="154967" y="2584201"/>
                  </a:lnTo>
                  <a:cubicBezTo>
                    <a:pt x="183122" y="2615677"/>
                    <a:pt x="223353" y="2633666"/>
                    <a:pt x="265584" y="2633665"/>
                  </a:cubicBezTo>
                  <a:lnTo>
                    <a:pt x="2300335" y="2633665"/>
                  </a:lnTo>
                  <a:cubicBezTo>
                    <a:pt x="2339697" y="2633666"/>
                    <a:pt x="2377447" y="2618029"/>
                    <a:pt x="2405281" y="2590196"/>
                  </a:cubicBezTo>
                  <a:cubicBezTo>
                    <a:pt x="2433114" y="2562363"/>
                    <a:pt x="2448751" y="2524613"/>
                    <a:pt x="2448751" y="2485251"/>
                  </a:cubicBezTo>
                  <a:lnTo>
                    <a:pt x="2448751" y="366141"/>
                  </a:lnTo>
                  <a:cubicBezTo>
                    <a:pt x="2448751" y="329143"/>
                    <a:pt x="2434932" y="293478"/>
                    <a:pt x="2410002" y="266140"/>
                  </a:cubicBezTo>
                  <a:lnTo>
                    <a:pt x="2211459" y="48414"/>
                  </a:lnTo>
                  <a:cubicBezTo>
                    <a:pt x="2183337" y="17574"/>
                    <a:pt x="2143529" y="0"/>
                    <a:pt x="2101792" y="0"/>
                  </a:cubicBezTo>
                  <a:close/>
                </a:path>
              </a:pathLst>
            </a:custGeom>
            <a:solidFill>
              <a:srgbClr val="010D1D"/>
            </a:solidFill>
            <a:ln w="12700">
              <a:solidFill>
                <a:srgbClr val="000000"/>
              </a:solidFill>
            </a:ln>
          </p:spPr>
        </p:sp>
      </p:grpSp>
      <p:grpSp>
        <p:nvGrpSpPr>
          <p:cNvPr id="4" name="Group 4"/>
          <p:cNvGrpSpPr/>
          <p:nvPr/>
        </p:nvGrpSpPr>
        <p:grpSpPr>
          <a:xfrm>
            <a:off x="1800225" y="1562100"/>
            <a:ext cx="6057900" cy="5508621"/>
            <a:chOff x="0" y="0"/>
            <a:chExt cx="8077200" cy="7344828"/>
          </a:xfrm>
        </p:grpSpPr>
        <p:sp>
          <p:nvSpPr>
            <p:cNvPr id="5" name="TextBox 5"/>
            <p:cNvSpPr txBox="1"/>
            <p:nvPr/>
          </p:nvSpPr>
          <p:spPr>
            <a:xfrm>
              <a:off x="0" y="4100127"/>
              <a:ext cx="8077200" cy="628650"/>
            </a:xfrm>
            <a:prstGeom prst="rect">
              <a:avLst/>
            </a:prstGeom>
          </p:spPr>
          <p:txBody>
            <a:bodyPr lIns="0" tIns="0" rIns="0" bIns="0" rtlCol="0" anchor="t">
              <a:spAutoFit/>
            </a:bodyPr>
            <a:lstStyle/>
            <a:p>
              <a:pPr marL="0" lvl="0" indent="0" algn="l">
                <a:lnSpc>
                  <a:spcPts val="3600"/>
                </a:lnSpc>
                <a:spcBef>
                  <a:spcPct val="0"/>
                </a:spcBef>
              </a:pPr>
              <a:r>
                <a:rPr lang="en-US" sz="3000" b="1" u="none" strike="noStrike" spc="-165">
                  <a:solidFill>
                    <a:srgbClr val="A6C8FF"/>
                  </a:solidFill>
                  <a:latin typeface="Work Sans Semi-Bold"/>
                  <a:ea typeface="Work Sans Semi-Bold"/>
                  <a:cs typeface="Work Sans Semi-Bold"/>
                  <a:sym typeface="Work Sans Semi-Bold"/>
                </a:rPr>
                <a:t>Why Effective Management Matters</a:t>
              </a:r>
            </a:p>
          </p:txBody>
        </p:sp>
        <p:sp>
          <p:nvSpPr>
            <p:cNvPr id="6" name="TextBox 6"/>
            <p:cNvSpPr txBox="1"/>
            <p:nvPr/>
          </p:nvSpPr>
          <p:spPr>
            <a:xfrm>
              <a:off x="0" y="5133758"/>
              <a:ext cx="8077200" cy="2211070"/>
            </a:xfrm>
            <a:prstGeom prst="rect">
              <a:avLst/>
            </a:prstGeom>
          </p:spPr>
          <p:txBody>
            <a:bodyPr lIns="0" tIns="0" rIns="0" bIns="0" rtlCol="0" anchor="t">
              <a:spAutoFit/>
            </a:bodyPr>
            <a:lstStyle/>
            <a:p>
              <a:pPr marL="518160" lvl="1" indent="-259080" algn="l">
                <a:lnSpc>
                  <a:spcPts val="3359"/>
                </a:lnSpc>
                <a:buFont typeface="Arial"/>
                <a:buChar char="•"/>
              </a:pPr>
              <a:r>
                <a:rPr lang="en-US" sz="2400" b="1" spc="-132">
                  <a:solidFill>
                    <a:srgbClr val="A6C8FF"/>
                  </a:solidFill>
                  <a:latin typeface="Work Sans Bold"/>
                  <a:ea typeface="Work Sans Bold"/>
                  <a:cs typeface="Work Sans Bold"/>
                  <a:sym typeface="Work Sans Bold"/>
                </a:rPr>
                <a:t>Improved efficiency</a:t>
              </a:r>
              <a:r>
                <a:rPr lang="en-US" sz="2400" spc="-132">
                  <a:solidFill>
                    <a:srgbClr val="A6C8FF"/>
                  </a:solidFill>
                  <a:latin typeface="Work Sans"/>
                  <a:ea typeface="Work Sans"/>
                  <a:cs typeface="Work Sans"/>
                  <a:sym typeface="Work Sans"/>
                </a:rPr>
                <a:t> in project execution</a:t>
              </a:r>
            </a:p>
            <a:p>
              <a:pPr marL="518160" lvl="1" indent="-259080" algn="l">
                <a:lnSpc>
                  <a:spcPts val="3359"/>
                </a:lnSpc>
                <a:buFont typeface="Arial"/>
                <a:buChar char="•"/>
              </a:pPr>
              <a:r>
                <a:rPr lang="en-US" sz="2400" b="1" spc="-132">
                  <a:solidFill>
                    <a:srgbClr val="A6C8FF"/>
                  </a:solidFill>
                  <a:latin typeface="Work Sans Bold"/>
                  <a:ea typeface="Work Sans Bold"/>
                  <a:cs typeface="Work Sans Bold"/>
                  <a:sym typeface="Work Sans Bold"/>
                </a:rPr>
                <a:t>Mitigation of risks</a:t>
              </a:r>
              <a:r>
                <a:rPr lang="en-US" sz="2400" spc="-132">
                  <a:solidFill>
                    <a:srgbClr val="A6C8FF"/>
                  </a:solidFill>
                  <a:latin typeface="Work Sans"/>
                  <a:ea typeface="Work Sans"/>
                  <a:cs typeface="Work Sans"/>
                  <a:sym typeface="Work Sans"/>
                </a:rPr>
                <a:t> through planning</a:t>
              </a:r>
            </a:p>
            <a:p>
              <a:pPr marL="518160" lvl="1" indent="-259080" algn="l">
                <a:lnSpc>
                  <a:spcPts val="3359"/>
                </a:lnSpc>
                <a:buFont typeface="Arial"/>
                <a:buChar char="•"/>
              </a:pPr>
              <a:r>
                <a:rPr lang="en-US" sz="2400" b="1" spc="-132">
                  <a:solidFill>
                    <a:srgbClr val="A6C8FF"/>
                  </a:solidFill>
                  <a:latin typeface="Work Sans Bold"/>
                  <a:ea typeface="Work Sans Bold"/>
                  <a:cs typeface="Work Sans Bold"/>
                  <a:sym typeface="Work Sans Bold"/>
                </a:rPr>
                <a:t>Alignment of stakeholders</a:t>
              </a:r>
              <a:r>
                <a:rPr lang="en-US" sz="2400" spc="-132">
                  <a:solidFill>
                    <a:srgbClr val="A6C8FF"/>
                  </a:solidFill>
                  <a:latin typeface="Work Sans"/>
                  <a:ea typeface="Work Sans"/>
                  <a:cs typeface="Work Sans"/>
                  <a:sym typeface="Work Sans"/>
                </a:rPr>
                <a:t> and goals</a:t>
              </a:r>
            </a:p>
            <a:p>
              <a:pPr marL="518160" lvl="1" indent="-259080" algn="l">
                <a:lnSpc>
                  <a:spcPts val="3359"/>
                </a:lnSpc>
                <a:buFont typeface="Arial"/>
                <a:buChar char="•"/>
              </a:pPr>
              <a:r>
                <a:rPr lang="en-US" sz="2400" b="1" spc="-132">
                  <a:solidFill>
                    <a:srgbClr val="A6C8FF"/>
                  </a:solidFill>
                  <a:latin typeface="Work Sans Bold"/>
                  <a:ea typeface="Work Sans Bold"/>
                  <a:cs typeface="Work Sans Bold"/>
                  <a:sym typeface="Work Sans Bold"/>
                </a:rPr>
                <a:t>Structured communication</a:t>
              </a:r>
              <a:r>
                <a:rPr lang="en-US" sz="2400" spc="-132">
                  <a:solidFill>
                    <a:srgbClr val="A6C8FF"/>
                  </a:solidFill>
                  <a:latin typeface="Work Sans"/>
                  <a:ea typeface="Work Sans"/>
                  <a:cs typeface="Work Sans"/>
                  <a:sym typeface="Work Sans"/>
                </a:rPr>
                <a:t> across teams</a:t>
              </a:r>
            </a:p>
          </p:txBody>
        </p:sp>
        <p:sp>
          <p:nvSpPr>
            <p:cNvPr id="7" name="TextBox 7"/>
            <p:cNvSpPr txBox="1"/>
            <p:nvPr/>
          </p:nvSpPr>
          <p:spPr>
            <a:xfrm>
              <a:off x="0" y="133350"/>
              <a:ext cx="8077200" cy="3647017"/>
            </a:xfrm>
            <a:prstGeom prst="rect">
              <a:avLst/>
            </a:prstGeom>
          </p:spPr>
          <p:txBody>
            <a:bodyPr lIns="0" tIns="0" rIns="0" bIns="0" rtlCol="0" anchor="t">
              <a:spAutoFit/>
            </a:bodyPr>
            <a:lstStyle/>
            <a:p>
              <a:pPr marL="0" lvl="0" indent="0" algn="l">
                <a:lnSpc>
                  <a:spcPts val="6999"/>
                </a:lnSpc>
              </a:pPr>
              <a:r>
                <a:rPr lang="en-US" sz="6999" b="1" u="none" strike="noStrike" spc="-384">
                  <a:solidFill>
                    <a:srgbClr val="A6C8FF"/>
                  </a:solidFill>
                  <a:latin typeface="Work Sans Semi-Bold"/>
                  <a:ea typeface="Work Sans Semi-Bold"/>
                  <a:cs typeface="Work Sans Semi-Bold"/>
                  <a:sym typeface="Work Sans Semi-Bold"/>
                </a:rPr>
                <a:t>Key Benefits of Project Management</a:t>
              </a:r>
            </a:p>
          </p:txBody>
        </p:sp>
      </p:grpSp>
      <p:grpSp>
        <p:nvGrpSpPr>
          <p:cNvPr id="8" name="Group 8"/>
          <p:cNvGrpSpPr/>
          <p:nvPr/>
        </p:nvGrpSpPr>
        <p:grpSpPr>
          <a:xfrm>
            <a:off x="9296400" y="666750"/>
            <a:ext cx="8324850" cy="8953500"/>
            <a:chOff x="0" y="0"/>
            <a:chExt cx="4066175" cy="4373232"/>
          </a:xfrm>
        </p:grpSpPr>
        <p:sp>
          <p:nvSpPr>
            <p:cNvPr id="9" name="Freeform 9"/>
            <p:cNvSpPr/>
            <p:nvPr/>
          </p:nvSpPr>
          <p:spPr>
            <a:xfrm>
              <a:off x="54483" y="50038"/>
              <a:ext cx="3957082" cy="4273791"/>
            </a:xfrm>
            <a:custGeom>
              <a:avLst/>
              <a:gdLst/>
              <a:ahLst/>
              <a:cxnLst/>
              <a:rect l="l" t="t" r="r" b="b"/>
              <a:pathLst>
                <a:path w="3957082" h="4273791">
                  <a:moveTo>
                    <a:pt x="3869452" y="4273791"/>
                  </a:moveTo>
                  <a:lnTo>
                    <a:pt x="87757" y="4273791"/>
                  </a:lnTo>
                  <a:cubicBezTo>
                    <a:pt x="39370" y="4273791"/>
                    <a:pt x="0" y="4234548"/>
                    <a:pt x="0" y="4186034"/>
                  </a:cubicBezTo>
                  <a:lnTo>
                    <a:pt x="0" y="87757"/>
                  </a:lnTo>
                  <a:cubicBezTo>
                    <a:pt x="0" y="39370"/>
                    <a:pt x="39243" y="0"/>
                    <a:pt x="87757" y="0"/>
                  </a:cubicBezTo>
                  <a:lnTo>
                    <a:pt x="3869325" y="0"/>
                  </a:lnTo>
                  <a:cubicBezTo>
                    <a:pt x="3917712" y="0"/>
                    <a:pt x="3957082" y="39243"/>
                    <a:pt x="3957082" y="87757"/>
                  </a:cubicBezTo>
                  <a:lnTo>
                    <a:pt x="3957082" y="4186034"/>
                  </a:lnTo>
                  <a:cubicBezTo>
                    <a:pt x="3957082" y="4234421"/>
                    <a:pt x="3917839" y="4273791"/>
                    <a:pt x="3869325" y="4273791"/>
                  </a:cubicBezTo>
                  <a:close/>
                </a:path>
              </a:pathLst>
            </a:custGeom>
            <a:blipFill>
              <a:blip r:embed="rId2"/>
              <a:stretch>
                <a:fillRect t="-48" b="-48"/>
              </a:stretch>
            </a:blipFill>
          </p:spPr>
        </p:sp>
        <p:sp>
          <p:nvSpPr>
            <p:cNvPr id="10" name="Freeform 10"/>
            <p:cNvSpPr/>
            <p:nvPr/>
          </p:nvSpPr>
          <p:spPr>
            <a:xfrm>
              <a:off x="0" y="0"/>
              <a:ext cx="4066048" cy="4373105"/>
            </a:xfrm>
            <a:custGeom>
              <a:avLst/>
              <a:gdLst/>
              <a:ahLst/>
              <a:cxnLst/>
              <a:rect l="l" t="t" r="r" b="b"/>
              <a:pathLst>
                <a:path w="4066048" h="4373105">
                  <a:moveTo>
                    <a:pt x="0" y="91567"/>
                  </a:moveTo>
                  <a:lnTo>
                    <a:pt x="0" y="4281538"/>
                  </a:lnTo>
                  <a:cubicBezTo>
                    <a:pt x="0" y="4332084"/>
                    <a:pt x="41021" y="4373105"/>
                    <a:pt x="91567" y="4373105"/>
                  </a:cubicBezTo>
                  <a:lnTo>
                    <a:pt x="3974481" y="4373105"/>
                  </a:lnTo>
                  <a:cubicBezTo>
                    <a:pt x="4025027" y="4373105"/>
                    <a:pt x="4066048" y="4332084"/>
                    <a:pt x="4066048" y="4281538"/>
                  </a:cubicBezTo>
                  <a:lnTo>
                    <a:pt x="4066048" y="91567"/>
                  </a:lnTo>
                  <a:cubicBezTo>
                    <a:pt x="4066048" y="41021"/>
                    <a:pt x="4025027" y="0"/>
                    <a:pt x="3974481" y="0"/>
                  </a:cubicBezTo>
                  <a:lnTo>
                    <a:pt x="91567" y="0"/>
                  </a:lnTo>
                  <a:cubicBezTo>
                    <a:pt x="41021" y="0"/>
                    <a:pt x="0" y="41021"/>
                    <a:pt x="0" y="91567"/>
                  </a:cubicBezTo>
                  <a:close/>
                  <a:moveTo>
                    <a:pt x="3224292" y="331724"/>
                  </a:moveTo>
                  <a:lnTo>
                    <a:pt x="3883422" y="331724"/>
                  </a:lnTo>
                  <a:cubicBezTo>
                    <a:pt x="3933968" y="331724"/>
                    <a:pt x="3974989" y="372745"/>
                    <a:pt x="3974989" y="423291"/>
                  </a:cubicBezTo>
                  <a:lnTo>
                    <a:pt x="3974989" y="4190479"/>
                  </a:lnTo>
                  <a:cubicBezTo>
                    <a:pt x="3974989" y="4241025"/>
                    <a:pt x="3933968" y="4282046"/>
                    <a:pt x="3883422" y="4282046"/>
                  </a:cubicBezTo>
                  <a:lnTo>
                    <a:pt x="182753" y="4282046"/>
                  </a:lnTo>
                  <a:cubicBezTo>
                    <a:pt x="132207" y="4282046"/>
                    <a:pt x="91186" y="4241025"/>
                    <a:pt x="91186" y="4190479"/>
                  </a:cubicBezTo>
                  <a:lnTo>
                    <a:pt x="91186" y="182753"/>
                  </a:lnTo>
                  <a:cubicBezTo>
                    <a:pt x="91186" y="132207"/>
                    <a:pt x="132207" y="91186"/>
                    <a:pt x="182753" y="91186"/>
                  </a:cubicBezTo>
                  <a:lnTo>
                    <a:pt x="2927239" y="91186"/>
                  </a:lnTo>
                  <a:cubicBezTo>
                    <a:pt x="2953274" y="91186"/>
                    <a:pt x="2978166" y="102235"/>
                    <a:pt x="2995565" y="121666"/>
                  </a:cubicBezTo>
                  <a:lnTo>
                    <a:pt x="3156220" y="301244"/>
                  </a:lnTo>
                  <a:cubicBezTo>
                    <a:pt x="3173619" y="320675"/>
                    <a:pt x="3198384" y="331724"/>
                    <a:pt x="3224546" y="331724"/>
                  </a:cubicBezTo>
                  <a:lnTo>
                    <a:pt x="3224292" y="331724"/>
                  </a:lnTo>
                  <a:close/>
                </a:path>
              </a:pathLst>
            </a:custGeom>
            <a:solidFill>
              <a:srgbClr val="3E8AC8"/>
            </a:solidFill>
          </p:spPr>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A2332"/>
        </a:solidFill>
        <a:effectLst/>
      </p:bgPr>
    </p:bg>
    <p:spTree>
      <p:nvGrpSpPr>
        <p:cNvPr id="1" name=""/>
        <p:cNvGrpSpPr/>
        <p:nvPr/>
      </p:nvGrpSpPr>
      <p:grpSpPr>
        <a:xfrm>
          <a:off x="0" y="0"/>
          <a:ext cx="0" cy="0"/>
          <a:chOff x="0" y="0"/>
          <a:chExt cx="0" cy="0"/>
        </a:xfrm>
      </p:grpSpPr>
      <p:grpSp>
        <p:nvGrpSpPr>
          <p:cNvPr id="2" name="Group 2"/>
          <p:cNvGrpSpPr/>
          <p:nvPr/>
        </p:nvGrpSpPr>
        <p:grpSpPr>
          <a:xfrm>
            <a:off x="666750" y="666750"/>
            <a:ext cx="16954500" cy="2686050"/>
            <a:chOff x="0" y="0"/>
            <a:chExt cx="4987154" cy="790100"/>
          </a:xfrm>
        </p:grpSpPr>
        <p:sp>
          <p:nvSpPr>
            <p:cNvPr id="3" name="Freeform 3"/>
            <p:cNvSpPr/>
            <p:nvPr/>
          </p:nvSpPr>
          <p:spPr>
            <a:xfrm>
              <a:off x="0" y="0"/>
              <a:ext cx="4987156" cy="790101"/>
            </a:xfrm>
            <a:custGeom>
              <a:avLst/>
              <a:gdLst/>
              <a:ahLst/>
              <a:cxnLst/>
              <a:rect l="l" t="t" r="r" b="b"/>
              <a:pathLst>
                <a:path w="4987156" h="790101">
                  <a:moveTo>
                    <a:pt x="4640197" y="0"/>
                  </a:moveTo>
                  <a:lnTo>
                    <a:pt x="148415" y="0"/>
                  </a:lnTo>
                  <a:cubicBezTo>
                    <a:pt x="66448" y="0"/>
                    <a:pt x="0" y="66448"/>
                    <a:pt x="0" y="148415"/>
                  </a:cubicBezTo>
                  <a:lnTo>
                    <a:pt x="0" y="510707"/>
                  </a:lnTo>
                  <a:cubicBezTo>
                    <a:pt x="0" y="547218"/>
                    <a:pt x="13458" y="582448"/>
                    <a:pt x="37800" y="609659"/>
                  </a:cubicBezTo>
                  <a:lnTo>
                    <a:pt x="154967" y="740636"/>
                  </a:lnTo>
                  <a:cubicBezTo>
                    <a:pt x="183122" y="772111"/>
                    <a:pt x="223353" y="790101"/>
                    <a:pt x="265584" y="790100"/>
                  </a:cubicBezTo>
                  <a:lnTo>
                    <a:pt x="4838740" y="790100"/>
                  </a:lnTo>
                  <a:cubicBezTo>
                    <a:pt x="4878102" y="790100"/>
                    <a:pt x="4915853" y="774464"/>
                    <a:pt x="4943686" y="746630"/>
                  </a:cubicBezTo>
                  <a:cubicBezTo>
                    <a:pt x="4971519" y="718797"/>
                    <a:pt x="4987156" y="681047"/>
                    <a:pt x="4987156" y="641685"/>
                  </a:cubicBezTo>
                  <a:lnTo>
                    <a:pt x="4987156" y="366141"/>
                  </a:lnTo>
                  <a:cubicBezTo>
                    <a:pt x="4987156" y="329143"/>
                    <a:pt x="4973337" y="293478"/>
                    <a:pt x="4948407" y="266140"/>
                  </a:cubicBezTo>
                  <a:lnTo>
                    <a:pt x="4749864" y="48414"/>
                  </a:lnTo>
                  <a:cubicBezTo>
                    <a:pt x="4721742" y="17574"/>
                    <a:pt x="4681934" y="0"/>
                    <a:pt x="4640197" y="0"/>
                  </a:cubicBezTo>
                  <a:close/>
                </a:path>
              </a:pathLst>
            </a:custGeom>
            <a:solidFill>
              <a:srgbClr val="1571AC"/>
            </a:solidFill>
            <a:ln w="12700">
              <a:solidFill>
                <a:srgbClr val="000000"/>
              </a:solidFill>
            </a:ln>
          </p:spPr>
        </p:sp>
      </p:grpSp>
      <p:sp>
        <p:nvSpPr>
          <p:cNvPr id="4" name="TextBox 4"/>
          <p:cNvSpPr txBox="1"/>
          <p:nvPr/>
        </p:nvSpPr>
        <p:spPr>
          <a:xfrm>
            <a:off x="2105025" y="1641475"/>
            <a:ext cx="12639675" cy="898525"/>
          </a:xfrm>
          <a:prstGeom prst="rect">
            <a:avLst/>
          </a:prstGeom>
        </p:spPr>
        <p:txBody>
          <a:bodyPr lIns="0" tIns="0" rIns="0" bIns="0" rtlCol="0" anchor="t">
            <a:spAutoFit/>
          </a:bodyPr>
          <a:lstStyle/>
          <a:p>
            <a:pPr marL="0" lvl="0" indent="0" algn="l">
              <a:lnSpc>
                <a:spcPts val="6649"/>
              </a:lnSpc>
            </a:pPr>
            <a:r>
              <a:rPr lang="en-US" sz="6999" b="1" u="none" strike="noStrike" spc="-384">
                <a:solidFill>
                  <a:srgbClr val="A6C8FF"/>
                </a:solidFill>
                <a:latin typeface="Work Sans Semi-Bold"/>
                <a:ea typeface="Work Sans Semi-Bold"/>
                <a:cs typeface="Work Sans Semi-Bold"/>
                <a:sym typeface="Work Sans Semi-Bold"/>
              </a:rPr>
              <a:t>Core Processes</a:t>
            </a:r>
          </a:p>
        </p:txBody>
      </p:sp>
      <p:grpSp>
        <p:nvGrpSpPr>
          <p:cNvPr id="5" name="Group 5"/>
          <p:cNvGrpSpPr/>
          <p:nvPr/>
        </p:nvGrpSpPr>
        <p:grpSpPr>
          <a:xfrm>
            <a:off x="6419850" y="3657600"/>
            <a:ext cx="5448300" cy="5962650"/>
            <a:chOff x="0" y="0"/>
            <a:chExt cx="1434943" cy="1570410"/>
          </a:xfrm>
        </p:grpSpPr>
        <p:sp>
          <p:nvSpPr>
            <p:cNvPr id="6" name="Freeform 6"/>
            <p:cNvSpPr/>
            <p:nvPr/>
          </p:nvSpPr>
          <p:spPr>
            <a:xfrm>
              <a:off x="0" y="0"/>
              <a:ext cx="1434943" cy="1570410"/>
            </a:xfrm>
            <a:custGeom>
              <a:avLst/>
              <a:gdLst/>
              <a:ahLst/>
              <a:cxnLst/>
              <a:rect l="l" t="t" r="r" b="b"/>
              <a:pathLst>
                <a:path w="1434943" h="1570410">
                  <a:moveTo>
                    <a:pt x="56839" y="0"/>
                  </a:moveTo>
                  <a:lnTo>
                    <a:pt x="1378104" y="0"/>
                  </a:lnTo>
                  <a:cubicBezTo>
                    <a:pt x="1409495" y="0"/>
                    <a:pt x="1434943" y="25448"/>
                    <a:pt x="1434943" y="56839"/>
                  </a:cubicBezTo>
                  <a:lnTo>
                    <a:pt x="1434943" y="1513571"/>
                  </a:lnTo>
                  <a:cubicBezTo>
                    <a:pt x="1434943" y="1544962"/>
                    <a:pt x="1409495" y="1570410"/>
                    <a:pt x="1378104" y="1570410"/>
                  </a:cubicBezTo>
                  <a:lnTo>
                    <a:pt x="56839" y="1570410"/>
                  </a:lnTo>
                  <a:cubicBezTo>
                    <a:pt x="25448" y="1570410"/>
                    <a:pt x="0" y="1544962"/>
                    <a:pt x="0" y="1513571"/>
                  </a:cubicBezTo>
                  <a:lnTo>
                    <a:pt x="0" y="56839"/>
                  </a:lnTo>
                  <a:cubicBezTo>
                    <a:pt x="0" y="25448"/>
                    <a:pt x="25448" y="0"/>
                    <a:pt x="56839" y="0"/>
                  </a:cubicBezTo>
                  <a:close/>
                </a:path>
              </a:pathLst>
            </a:custGeom>
            <a:solidFill>
              <a:srgbClr val="010D1D"/>
            </a:solidFill>
          </p:spPr>
        </p:sp>
        <p:sp>
          <p:nvSpPr>
            <p:cNvPr id="7" name="TextBox 7"/>
            <p:cNvSpPr txBox="1"/>
            <p:nvPr/>
          </p:nvSpPr>
          <p:spPr>
            <a:xfrm>
              <a:off x="0" y="-57150"/>
              <a:ext cx="1434943" cy="1627560"/>
            </a:xfrm>
            <a:prstGeom prst="rect">
              <a:avLst/>
            </a:prstGeom>
          </p:spPr>
          <p:txBody>
            <a:bodyPr lIns="50800" tIns="50800" rIns="50800" bIns="50800" rtlCol="0" anchor="ctr"/>
            <a:lstStyle/>
            <a:p>
              <a:pPr marL="0" lvl="0" indent="0" algn="ctr">
                <a:lnSpc>
                  <a:spcPts val="3359"/>
                </a:lnSpc>
              </a:pPr>
              <a:endParaRPr/>
            </a:p>
          </p:txBody>
        </p:sp>
      </p:grpSp>
      <p:grpSp>
        <p:nvGrpSpPr>
          <p:cNvPr id="8" name="Group 8"/>
          <p:cNvGrpSpPr/>
          <p:nvPr/>
        </p:nvGrpSpPr>
        <p:grpSpPr>
          <a:xfrm>
            <a:off x="666750" y="3657600"/>
            <a:ext cx="5448300" cy="5962650"/>
            <a:chOff x="0" y="0"/>
            <a:chExt cx="1434943" cy="1570410"/>
          </a:xfrm>
        </p:grpSpPr>
        <p:sp>
          <p:nvSpPr>
            <p:cNvPr id="9" name="Freeform 9"/>
            <p:cNvSpPr/>
            <p:nvPr/>
          </p:nvSpPr>
          <p:spPr>
            <a:xfrm>
              <a:off x="0" y="0"/>
              <a:ext cx="1434943" cy="1570410"/>
            </a:xfrm>
            <a:custGeom>
              <a:avLst/>
              <a:gdLst/>
              <a:ahLst/>
              <a:cxnLst/>
              <a:rect l="l" t="t" r="r" b="b"/>
              <a:pathLst>
                <a:path w="1434943" h="1570410">
                  <a:moveTo>
                    <a:pt x="56839" y="0"/>
                  </a:moveTo>
                  <a:lnTo>
                    <a:pt x="1378104" y="0"/>
                  </a:lnTo>
                  <a:cubicBezTo>
                    <a:pt x="1409495" y="0"/>
                    <a:pt x="1434943" y="25448"/>
                    <a:pt x="1434943" y="56839"/>
                  </a:cubicBezTo>
                  <a:lnTo>
                    <a:pt x="1434943" y="1513571"/>
                  </a:lnTo>
                  <a:cubicBezTo>
                    <a:pt x="1434943" y="1544962"/>
                    <a:pt x="1409495" y="1570410"/>
                    <a:pt x="1378104" y="1570410"/>
                  </a:cubicBezTo>
                  <a:lnTo>
                    <a:pt x="56839" y="1570410"/>
                  </a:lnTo>
                  <a:cubicBezTo>
                    <a:pt x="25448" y="1570410"/>
                    <a:pt x="0" y="1544962"/>
                    <a:pt x="0" y="1513571"/>
                  </a:cubicBezTo>
                  <a:lnTo>
                    <a:pt x="0" y="56839"/>
                  </a:lnTo>
                  <a:cubicBezTo>
                    <a:pt x="0" y="25448"/>
                    <a:pt x="25448" y="0"/>
                    <a:pt x="56839" y="0"/>
                  </a:cubicBezTo>
                  <a:close/>
                </a:path>
              </a:pathLst>
            </a:custGeom>
            <a:solidFill>
              <a:srgbClr val="010D1D"/>
            </a:solidFill>
          </p:spPr>
        </p:sp>
        <p:sp>
          <p:nvSpPr>
            <p:cNvPr id="10" name="TextBox 10"/>
            <p:cNvSpPr txBox="1"/>
            <p:nvPr/>
          </p:nvSpPr>
          <p:spPr>
            <a:xfrm>
              <a:off x="0" y="-57150"/>
              <a:ext cx="1434943" cy="1627560"/>
            </a:xfrm>
            <a:prstGeom prst="rect">
              <a:avLst/>
            </a:prstGeom>
          </p:spPr>
          <p:txBody>
            <a:bodyPr lIns="50800" tIns="50800" rIns="50800" bIns="50800" rtlCol="0" anchor="ctr"/>
            <a:lstStyle/>
            <a:p>
              <a:pPr marL="0" lvl="0" indent="0" algn="ctr">
                <a:lnSpc>
                  <a:spcPts val="3359"/>
                </a:lnSpc>
              </a:pPr>
              <a:endParaRPr/>
            </a:p>
          </p:txBody>
        </p:sp>
      </p:grpSp>
      <p:grpSp>
        <p:nvGrpSpPr>
          <p:cNvPr id="11" name="Group 11"/>
          <p:cNvGrpSpPr/>
          <p:nvPr/>
        </p:nvGrpSpPr>
        <p:grpSpPr>
          <a:xfrm>
            <a:off x="7858125" y="4248150"/>
            <a:ext cx="3530082" cy="1586018"/>
            <a:chOff x="0" y="0"/>
            <a:chExt cx="4706777" cy="2114690"/>
          </a:xfrm>
        </p:grpSpPr>
        <p:sp>
          <p:nvSpPr>
            <p:cNvPr id="12" name="TextBox 12"/>
            <p:cNvSpPr txBox="1"/>
            <p:nvPr/>
          </p:nvSpPr>
          <p:spPr>
            <a:xfrm>
              <a:off x="0" y="-19050"/>
              <a:ext cx="4706777" cy="628650"/>
            </a:xfrm>
            <a:prstGeom prst="rect">
              <a:avLst/>
            </a:prstGeom>
          </p:spPr>
          <p:txBody>
            <a:bodyPr lIns="0" tIns="0" rIns="0" bIns="0" rtlCol="0" anchor="t">
              <a:spAutoFit/>
            </a:bodyPr>
            <a:lstStyle/>
            <a:p>
              <a:pPr marL="0" lvl="0" indent="0" algn="l">
                <a:lnSpc>
                  <a:spcPts val="3600"/>
                </a:lnSpc>
                <a:spcBef>
                  <a:spcPct val="0"/>
                </a:spcBef>
              </a:pPr>
              <a:r>
                <a:rPr lang="en-US" sz="3000" b="1" u="none" strike="noStrike" spc="-165">
                  <a:solidFill>
                    <a:srgbClr val="A6C8FF"/>
                  </a:solidFill>
                  <a:latin typeface="Work Sans Semi-Bold"/>
                  <a:ea typeface="Work Sans Semi-Bold"/>
                  <a:cs typeface="Work Sans Semi-Bold"/>
                  <a:sym typeface="Work Sans Semi-Bold"/>
                </a:rPr>
                <a:t>Planning Phase</a:t>
              </a:r>
            </a:p>
          </p:txBody>
        </p:sp>
        <p:sp>
          <p:nvSpPr>
            <p:cNvPr id="13" name="TextBox 13"/>
            <p:cNvSpPr txBox="1"/>
            <p:nvPr/>
          </p:nvSpPr>
          <p:spPr>
            <a:xfrm>
              <a:off x="0" y="847865"/>
              <a:ext cx="4706777" cy="1266825"/>
            </a:xfrm>
            <a:prstGeom prst="rect">
              <a:avLst/>
            </a:prstGeom>
          </p:spPr>
          <p:txBody>
            <a:bodyPr lIns="0" tIns="0" rIns="0" bIns="0" rtlCol="0" anchor="t">
              <a:spAutoFit/>
            </a:bodyPr>
            <a:lstStyle/>
            <a:p>
              <a:pPr marL="0" lvl="0" indent="0" algn="l">
                <a:lnSpc>
                  <a:spcPts val="2520"/>
                </a:lnSpc>
              </a:pPr>
              <a:r>
                <a:rPr lang="en-US" sz="2100" spc="-115">
                  <a:solidFill>
                    <a:srgbClr val="A6C8FF"/>
                  </a:solidFill>
                  <a:latin typeface="Work Sans"/>
                  <a:ea typeface="Work Sans"/>
                  <a:cs typeface="Work Sans"/>
                  <a:sym typeface="Work Sans"/>
                </a:rPr>
                <a:t>Detailed planning outlines tasks, resources, timelines, and budgets.</a:t>
              </a:r>
            </a:p>
          </p:txBody>
        </p:sp>
      </p:grpSp>
      <p:grpSp>
        <p:nvGrpSpPr>
          <p:cNvPr id="14" name="Group 14"/>
          <p:cNvGrpSpPr/>
          <p:nvPr/>
        </p:nvGrpSpPr>
        <p:grpSpPr>
          <a:xfrm>
            <a:off x="2105025" y="4248150"/>
            <a:ext cx="3530082" cy="1586018"/>
            <a:chOff x="0" y="0"/>
            <a:chExt cx="4706777" cy="2114690"/>
          </a:xfrm>
        </p:grpSpPr>
        <p:sp>
          <p:nvSpPr>
            <p:cNvPr id="15" name="TextBox 15"/>
            <p:cNvSpPr txBox="1"/>
            <p:nvPr/>
          </p:nvSpPr>
          <p:spPr>
            <a:xfrm>
              <a:off x="0" y="-19050"/>
              <a:ext cx="4706777" cy="628650"/>
            </a:xfrm>
            <a:prstGeom prst="rect">
              <a:avLst/>
            </a:prstGeom>
          </p:spPr>
          <p:txBody>
            <a:bodyPr lIns="0" tIns="0" rIns="0" bIns="0" rtlCol="0" anchor="t">
              <a:spAutoFit/>
            </a:bodyPr>
            <a:lstStyle/>
            <a:p>
              <a:pPr marL="0" lvl="0" indent="0" algn="l">
                <a:lnSpc>
                  <a:spcPts val="3600"/>
                </a:lnSpc>
                <a:spcBef>
                  <a:spcPct val="0"/>
                </a:spcBef>
              </a:pPr>
              <a:r>
                <a:rPr lang="en-US" sz="3000" b="1" u="none" strike="noStrike" spc="-165">
                  <a:solidFill>
                    <a:srgbClr val="A6C8FF"/>
                  </a:solidFill>
                  <a:latin typeface="Work Sans Semi-Bold"/>
                  <a:ea typeface="Work Sans Semi-Bold"/>
                  <a:cs typeface="Work Sans Semi-Bold"/>
                  <a:sym typeface="Work Sans Semi-Bold"/>
                </a:rPr>
                <a:t>Initiation Phase</a:t>
              </a:r>
            </a:p>
          </p:txBody>
        </p:sp>
        <p:sp>
          <p:nvSpPr>
            <p:cNvPr id="16" name="TextBox 16"/>
            <p:cNvSpPr txBox="1"/>
            <p:nvPr/>
          </p:nvSpPr>
          <p:spPr>
            <a:xfrm>
              <a:off x="0" y="847865"/>
              <a:ext cx="4706777" cy="1266825"/>
            </a:xfrm>
            <a:prstGeom prst="rect">
              <a:avLst/>
            </a:prstGeom>
          </p:spPr>
          <p:txBody>
            <a:bodyPr lIns="0" tIns="0" rIns="0" bIns="0" rtlCol="0" anchor="t">
              <a:spAutoFit/>
            </a:bodyPr>
            <a:lstStyle/>
            <a:p>
              <a:pPr marL="0" lvl="0" indent="0" algn="l">
                <a:lnSpc>
                  <a:spcPts val="2520"/>
                </a:lnSpc>
              </a:pPr>
              <a:r>
                <a:rPr lang="en-US" sz="2100" spc="-115">
                  <a:solidFill>
                    <a:srgbClr val="A6C8FF"/>
                  </a:solidFill>
                  <a:latin typeface="Work Sans"/>
                  <a:ea typeface="Work Sans"/>
                  <a:cs typeface="Work Sans"/>
                  <a:sym typeface="Work Sans"/>
                </a:rPr>
                <a:t>This phase defines project goals and feasibility, ensuring alignment.</a:t>
              </a:r>
            </a:p>
          </p:txBody>
        </p:sp>
      </p:grpSp>
      <p:sp>
        <p:nvSpPr>
          <p:cNvPr id="17" name="Freeform 17"/>
          <p:cNvSpPr/>
          <p:nvPr/>
        </p:nvSpPr>
        <p:spPr>
          <a:xfrm>
            <a:off x="7092791" y="4248150"/>
            <a:ext cx="460534" cy="460534"/>
          </a:xfrm>
          <a:custGeom>
            <a:avLst/>
            <a:gdLst/>
            <a:ahLst/>
            <a:cxnLst/>
            <a:rect l="l" t="t" r="r" b="b"/>
            <a:pathLst>
              <a:path w="460534" h="460534">
                <a:moveTo>
                  <a:pt x="0" y="0"/>
                </a:moveTo>
                <a:lnTo>
                  <a:pt x="460534" y="0"/>
                </a:lnTo>
                <a:lnTo>
                  <a:pt x="460534" y="460534"/>
                </a:lnTo>
                <a:lnTo>
                  <a:pt x="0" y="46053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8" name="Freeform 18"/>
          <p:cNvSpPr/>
          <p:nvPr/>
        </p:nvSpPr>
        <p:spPr>
          <a:xfrm>
            <a:off x="1339691" y="4248150"/>
            <a:ext cx="460534" cy="460534"/>
          </a:xfrm>
          <a:custGeom>
            <a:avLst/>
            <a:gdLst/>
            <a:ahLst/>
            <a:cxnLst/>
            <a:rect l="l" t="t" r="r" b="b"/>
            <a:pathLst>
              <a:path w="460534" h="460534">
                <a:moveTo>
                  <a:pt x="0" y="0"/>
                </a:moveTo>
                <a:lnTo>
                  <a:pt x="460534" y="0"/>
                </a:lnTo>
                <a:lnTo>
                  <a:pt x="460534" y="460534"/>
                </a:lnTo>
                <a:lnTo>
                  <a:pt x="0" y="46053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19" name="Group 19"/>
          <p:cNvGrpSpPr/>
          <p:nvPr/>
        </p:nvGrpSpPr>
        <p:grpSpPr>
          <a:xfrm>
            <a:off x="12172950" y="3657600"/>
            <a:ext cx="5448300" cy="5962650"/>
            <a:chOff x="0" y="0"/>
            <a:chExt cx="1434943" cy="1570410"/>
          </a:xfrm>
        </p:grpSpPr>
        <p:sp>
          <p:nvSpPr>
            <p:cNvPr id="20" name="Freeform 20"/>
            <p:cNvSpPr/>
            <p:nvPr/>
          </p:nvSpPr>
          <p:spPr>
            <a:xfrm>
              <a:off x="0" y="0"/>
              <a:ext cx="1434943" cy="1570410"/>
            </a:xfrm>
            <a:custGeom>
              <a:avLst/>
              <a:gdLst/>
              <a:ahLst/>
              <a:cxnLst/>
              <a:rect l="l" t="t" r="r" b="b"/>
              <a:pathLst>
                <a:path w="1434943" h="1570410">
                  <a:moveTo>
                    <a:pt x="56839" y="0"/>
                  </a:moveTo>
                  <a:lnTo>
                    <a:pt x="1378104" y="0"/>
                  </a:lnTo>
                  <a:cubicBezTo>
                    <a:pt x="1409495" y="0"/>
                    <a:pt x="1434943" y="25448"/>
                    <a:pt x="1434943" y="56839"/>
                  </a:cubicBezTo>
                  <a:lnTo>
                    <a:pt x="1434943" y="1513571"/>
                  </a:lnTo>
                  <a:cubicBezTo>
                    <a:pt x="1434943" y="1544962"/>
                    <a:pt x="1409495" y="1570410"/>
                    <a:pt x="1378104" y="1570410"/>
                  </a:cubicBezTo>
                  <a:lnTo>
                    <a:pt x="56839" y="1570410"/>
                  </a:lnTo>
                  <a:cubicBezTo>
                    <a:pt x="25448" y="1570410"/>
                    <a:pt x="0" y="1544962"/>
                    <a:pt x="0" y="1513571"/>
                  </a:cubicBezTo>
                  <a:lnTo>
                    <a:pt x="0" y="56839"/>
                  </a:lnTo>
                  <a:cubicBezTo>
                    <a:pt x="0" y="25448"/>
                    <a:pt x="25448" y="0"/>
                    <a:pt x="56839" y="0"/>
                  </a:cubicBezTo>
                  <a:close/>
                </a:path>
              </a:pathLst>
            </a:custGeom>
            <a:solidFill>
              <a:srgbClr val="010D1D"/>
            </a:solidFill>
          </p:spPr>
        </p:sp>
        <p:sp>
          <p:nvSpPr>
            <p:cNvPr id="21" name="TextBox 21"/>
            <p:cNvSpPr txBox="1"/>
            <p:nvPr/>
          </p:nvSpPr>
          <p:spPr>
            <a:xfrm>
              <a:off x="0" y="-57150"/>
              <a:ext cx="1434943" cy="1627560"/>
            </a:xfrm>
            <a:prstGeom prst="rect">
              <a:avLst/>
            </a:prstGeom>
          </p:spPr>
          <p:txBody>
            <a:bodyPr lIns="50800" tIns="50800" rIns="50800" bIns="50800" rtlCol="0" anchor="ctr"/>
            <a:lstStyle/>
            <a:p>
              <a:pPr marL="0" lvl="0" indent="0" algn="ctr">
                <a:lnSpc>
                  <a:spcPts val="3359"/>
                </a:lnSpc>
              </a:pPr>
              <a:endParaRPr/>
            </a:p>
          </p:txBody>
        </p:sp>
      </p:grpSp>
      <p:grpSp>
        <p:nvGrpSpPr>
          <p:cNvPr id="22" name="Group 22"/>
          <p:cNvGrpSpPr/>
          <p:nvPr/>
        </p:nvGrpSpPr>
        <p:grpSpPr>
          <a:xfrm>
            <a:off x="13611225" y="4248150"/>
            <a:ext cx="3405249" cy="1586018"/>
            <a:chOff x="0" y="0"/>
            <a:chExt cx="4540332" cy="2114690"/>
          </a:xfrm>
        </p:grpSpPr>
        <p:sp>
          <p:nvSpPr>
            <p:cNvPr id="23" name="TextBox 23"/>
            <p:cNvSpPr txBox="1"/>
            <p:nvPr/>
          </p:nvSpPr>
          <p:spPr>
            <a:xfrm>
              <a:off x="0" y="-19050"/>
              <a:ext cx="4540332" cy="628650"/>
            </a:xfrm>
            <a:prstGeom prst="rect">
              <a:avLst/>
            </a:prstGeom>
          </p:spPr>
          <p:txBody>
            <a:bodyPr lIns="0" tIns="0" rIns="0" bIns="0" rtlCol="0" anchor="t">
              <a:spAutoFit/>
            </a:bodyPr>
            <a:lstStyle/>
            <a:p>
              <a:pPr marL="0" lvl="0" indent="0" algn="l">
                <a:lnSpc>
                  <a:spcPts val="3600"/>
                </a:lnSpc>
                <a:spcBef>
                  <a:spcPct val="0"/>
                </a:spcBef>
              </a:pPr>
              <a:r>
                <a:rPr lang="en-US" sz="3000" b="1" u="none" strike="noStrike" spc="-165">
                  <a:solidFill>
                    <a:srgbClr val="A6C8FF"/>
                  </a:solidFill>
                  <a:latin typeface="Work Sans Semi-Bold"/>
                  <a:ea typeface="Work Sans Semi-Bold"/>
                  <a:cs typeface="Work Sans Semi-Bold"/>
                  <a:sym typeface="Work Sans Semi-Bold"/>
                </a:rPr>
                <a:t>Execution Phase</a:t>
              </a:r>
            </a:p>
          </p:txBody>
        </p:sp>
        <p:sp>
          <p:nvSpPr>
            <p:cNvPr id="24" name="TextBox 24"/>
            <p:cNvSpPr txBox="1"/>
            <p:nvPr/>
          </p:nvSpPr>
          <p:spPr>
            <a:xfrm>
              <a:off x="0" y="847865"/>
              <a:ext cx="4540332" cy="1266825"/>
            </a:xfrm>
            <a:prstGeom prst="rect">
              <a:avLst/>
            </a:prstGeom>
          </p:spPr>
          <p:txBody>
            <a:bodyPr lIns="0" tIns="0" rIns="0" bIns="0" rtlCol="0" anchor="t">
              <a:spAutoFit/>
            </a:bodyPr>
            <a:lstStyle/>
            <a:p>
              <a:pPr marL="0" lvl="0" indent="0" algn="l">
                <a:lnSpc>
                  <a:spcPts val="2520"/>
                </a:lnSpc>
              </a:pPr>
              <a:r>
                <a:rPr lang="en-US" sz="2100" spc="-115">
                  <a:solidFill>
                    <a:srgbClr val="A6C8FF"/>
                  </a:solidFill>
                  <a:latin typeface="Work Sans"/>
                  <a:ea typeface="Work Sans"/>
                  <a:cs typeface="Work Sans"/>
                  <a:sym typeface="Work Sans"/>
                </a:rPr>
                <a:t>This phase involves implementing the project plan and managing teams.</a:t>
              </a:r>
            </a:p>
          </p:txBody>
        </p:sp>
      </p:grpSp>
      <p:sp>
        <p:nvSpPr>
          <p:cNvPr id="25" name="Freeform 25"/>
          <p:cNvSpPr/>
          <p:nvPr/>
        </p:nvSpPr>
        <p:spPr>
          <a:xfrm>
            <a:off x="12825820" y="4248150"/>
            <a:ext cx="460534" cy="460534"/>
          </a:xfrm>
          <a:custGeom>
            <a:avLst/>
            <a:gdLst/>
            <a:ahLst/>
            <a:cxnLst/>
            <a:rect l="l" t="t" r="r" b="b"/>
            <a:pathLst>
              <a:path w="460534" h="460534">
                <a:moveTo>
                  <a:pt x="0" y="0"/>
                </a:moveTo>
                <a:lnTo>
                  <a:pt x="460534" y="0"/>
                </a:lnTo>
                <a:lnTo>
                  <a:pt x="460534" y="460534"/>
                </a:lnTo>
                <a:lnTo>
                  <a:pt x="0" y="46053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A2332"/>
        </a:solidFill>
        <a:effectLst/>
      </p:bgPr>
    </p:bg>
    <p:spTree>
      <p:nvGrpSpPr>
        <p:cNvPr id="1" name=""/>
        <p:cNvGrpSpPr/>
        <p:nvPr/>
      </p:nvGrpSpPr>
      <p:grpSpPr>
        <a:xfrm>
          <a:off x="0" y="0"/>
          <a:ext cx="0" cy="0"/>
          <a:chOff x="0" y="0"/>
          <a:chExt cx="0" cy="0"/>
        </a:xfrm>
      </p:grpSpPr>
      <p:grpSp>
        <p:nvGrpSpPr>
          <p:cNvPr id="2" name="Group 2"/>
          <p:cNvGrpSpPr/>
          <p:nvPr/>
        </p:nvGrpSpPr>
        <p:grpSpPr>
          <a:xfrm>
            <a:off x="666750" y="666750"/>
            <a:ext cx="16954500" cy="2686050"/>
            <a:chOff x="0" y="0"/>
            <a:chExt cx="4987154" cy="790100"/>
          </a:xfrm>
        </p:grpSpPr>
        <p:sp>
          <p:nvSpPr>
            <p:cNvPr id="3" name="Freeform 3"/>
            <p:cNvSpPr/>
            <p:nvPr/>
          </p:nvSpPr>
          <p:spPr>
            <a:xfrm>
              <a:off x="0" y="0"/>
              <a:ext cx="4987156" cy="790101"/>
            </a:xfrm>
            <a:custGeom>
              <a:avLst/>
              <a:gdLst/>
              <a:ahLst/>
              <a:cxnLst/>
              <a:rect l="l" t="t" r="r" b="b"/>
              <a:pathLst>
                <a:path w="4987156" h="790101">
                  <a:moveTo>
                    <a:pt x="4640197" y="0"/>
                  </a:moveTo>
                  <a:lnTo>
                    <a:pt x="148415" y="0"/>
                  </a:lnTo>
                  <a:cubicBezTo>
                    <a:pt x="66448" y="0"/>
                    <a:pt x="0" y="66448"/>
                    <a:pt x="0" y="148415"/>
                  </a:cubicBezTo>
                  <a:lnTo>
                    <a:pt x="0" y="510707"/>
                  </a:lnTo>
                  <a:cubicBezTo>
                    <a:pt x="0" y="547218"/>
                    <a:pt x="13458" y="582448"/>
                    <a:pt x="37800" y="609659"/>
                  </a:cubicBezTo>
                  <a:lnTo>
                    <a:pt x="154967" y="740636"/>
                  </a:lnTo>
                  <a:cubicBezTo>
                    <a:pt x="183122" y="772111"/>
                    <a:pt x="223353" y="790101"/>
                    <a:pt x="265584" y="790100"/>
                  </a:cubicBezTo>
                  <a:lnTo>
                    <a:pt x="4838740" y="790100"/>
                  </a:lnTo>
                  <a:cubicBezTo>
                    <a:pt x="4878102" y="790100"/>
                    <a:pt x="4915853" y="774464"/>
                    <a:pt x="4943686" y="746630"/>
                  </a:cubicBezTo>
                  <a:cubicBezTo>
                    <a:pt x="4971519" y="718797"/>
                    <a:pt x="4987156" y="681047"/>
                    <a:pt x="4987156" y="641685"/>
                  </a:cubicBezTo>
                  <a:lnTo>
                    <a:pt x="4987156" y="366141"/>
                  </a:lnTo>
                  <a:cubicBezTo>
                    <a:pt x="4987156" y="329143"/>
                    <a:pt x="4973337" y="293478"/>
                    <a:pt x="4948407" y="266140"/>
                  </a:cubicBezTo>
                  <a:lnTo>
                    <a:pt x="4749864" y="48414"/>
                  </a:lnTo>
                  <a:cubicBezTo>
                    <a:pt x="4721742" y="17574"/>
                    <a:pt x="4681934" y="0"/>
                    <a:pt x="4640197" y="0"/>
                  </a:cubicBezTo>
                  <a:close/>
                </a:path>
              </a:pathLst>
            </a:custGeom>
            <a:solidFill>
              <a:srgbClr val="1571AC"/>
            </a:solidFill>
            <a:ln w="12700">
              <a:solidFill>
                <a:srgbClr val="000000"/>
              </a:solidFill>
            </a:ln>
          </p:spPr>
        </p:sp>
      </p:grpSp>
      <p:sp>
        <p:nvSpPr>
          <p:cNvPr id="4" name="TextBox 4"/>
          <p:cNvSpPr txBox="1"/>
          <p:nvPr/>
        </p:nvSpPr>
        <p:spPr>
          <a:xfrm>
            <a:off x="2105025" y="1682708"/>
            <a:ext cx="12639675" cy="797009"/>
          </a:xfrm>
          <a:prstGeom prst="rect">
            <a:avLst/>
          </a:prstGeom>
        </p:spPr>
        <p:txBody>
          <a:bodyPr lIns="0" tIns="0" rIns="0" bIns="0" rtlCol="0" anchor="t">
            <a:spAutoFit/>
          </a:bodyPr>
          <a:lstStyle/>
          <a:p>
            <a:pPr marL="0" lvl="0" indent="0" algn="l">
              <a:lnSpc>
                <a:spcPts val="5892"/>
              </a:lnSpc>
            </a:pPr>
            <a:r>
              <a:rPr lang="en-US" sz="6202" b="1" spc="-341">
                <a:solidFill>
                  <a:srgbClr val="A6C8FF"/>
                </a:solidFill>
                <a:latin typeface="Work Sans Semi-Bold"/>
                <a:ea typeface="Work Sans Semi-Bold"/>
                <a:cs typeface="Work Sans Semi-Bold"/>
                <a:sym typeface="Work Sans Semi-Bold"/>
              </a:rPr>
              <a:t>Project Management Methodologies</a:t>
            </a:r>
          </a:p>
        </p:txBody>
      </p:sp>
      <p:grpSp>
        <p:nvGrpSpPr>
          <p:cNvPr id="5" name="Group 5"/>
          <p:cNvGrpSpPr/>
          <p:nvPr/>
        </p:nvGrpSpPr>
        <p:grpSpPr>
          <a:xfrm>
            <a:off x="666750" y="3657600"/>
            <a:ext cx="5448300" cy="5962650"/>
            <a:chOff x="0" y="0"/>
            <a:chExt cx="1434943" cy="1570410"/>
          </a:xfrm>
        </p:grpSpPr>
        <p:sp>
          <p:nvSpPr>
            <p:cNvPr id="6" name="Freeform 6"/>
            <p:cNvSpPr/>
            <p:nvPr/>
          </p:nvSpPr>
          <p:spPr>
            <a:xfrm>
              <a:off x="0" y="0"/>
              <a:ext cx="1434943" cy="1570410"/>
            </a:xfrm>
            <a:custGeom>
              <a:avLst/>
              <a:gdLst/>
              <a:ahLst/>
              <a:cxnLst/>
              <a:rect l="l" t="t" r="r" b="b"/>
              <a:pathLst>
                <a:path w="1434943" h="1570410">
                  <a:moveTo>
                    <a:pt x="56839" y="0"/>
                  </a:moveTo>
                  <a:lnTo>
                    <a:pt x="1378104" y="0"/>
                  </a:lnTo>
                  <a:cubicBezTo>
                    <a:pt x="1409495" y="0"/>
                    <a:pt x="1434943" y="25448"/>
                    <a:pt x="1434943" y="56839"/>
                  </a:cubicBezTo>
                  <a:lnTo>
                    <a:pt x="1434943" y="1513571"/>
                  </a:lnTo>
                  <a:cubicBezTo>
                    <a:pt x="1434943" y="1544962"/>
                    <a:pt x="1409495" y="1570410"/>
                    <a:pt x="1378104" y="1570410"/>
                  </a:cubicBezTo>
                  <a:lnTo>
                    <a:pt x="56839" y="1570410"/>
                  </a:lnTo>
                  <a:cubicBezTo>
                    <a:pt x="25448" y="1570410"/>
                    <a:pt x="0" y="1544962"/>
                    <a:pt x="0" y="1513571"/>
                  </a:cubicBezTo>
                  <a:lnTo>
                    <a:pt x="0" y="56839"/>
                  </a:lnTo>
                  <a:cubicBezTo>
                    <a:pt x="0" y="25448"/>
                    <a:pt x="25448" y="0"/>
                    <a:pt x="56839" y="0"/>
                  </a:cubicBezTo>
                  <a:close/>
                </a:path>
              </a:pathLst>
            </a:custGeom>
            <a:solidFill>
              <a:srgbClr val="010D1D"/>
            </a:solidFill>
          </p:spPr>
        </p:sp>
        <p:sp>
          <p:nvSpPr>
            <p:cNvPr id="7" name="TextBox 7"/>
            <p:cNvSpPr txBox="1"/>
            <p:nvPr/>
          </p:nvSpPr>
          <p:spPr>
            <a:xfrm>
              <a:off x="0" y="-57150"/>
              <a:ext cx="1434943" cy="1627560"/>
            </a:xfrm>
            <a:prstGeom prst="rect">
              <a:avLst/>
            </a:prstGeom>
          </p:spPr>
          <p:txBody>
            <a:bodyPr lIns="50800" tIns="50800" rIns="50800" bIns="50800" rtlCol="0" anchor="ctr"/>
            <a:lstStyle/>
            <a:p>
              <a:pPr marL="0" lvl="0" indent="0" algn="ctr">
                <a:lnSpc>
                  <a:spcPts val="3359"/>
                </a:lnSpc>
              </a:pPr>
              <a:endParaRPr/>
            </a:p>
          </p:txBody>
        </p:sp>
      </p:grpSp>
      <p:grpSp>
        <p:nvGrpSpPr>
          <p:cNvPr id="8" name="Group 8"/>
          <p:cNvGrpSpPr/>
          <p:nvPr/>
        </p:nvGrpSpPr>
        <p:grpSpPr>
          <a:xfrm>
            <a:off x="1009075" y="3946457"/>
            <a:ext cx="4773175" cy="3606286"/>
            <a:chOff x="0" y="0"/>
            <a:chExt cx="1940193" cy="1465878"/>
          </a:xfrm>
        </p:grpSpPr>
        <p:sp>
          <p:nvSpPr>
            <p:cNvPr id="9" name="Freeform 9"/>
            <p:cNvSpPr/>
            <p:nvPr/>
          </p:nvSpPr>
          <p:spPr>
            <a:xfrm>
              <a:off x="0" y="0"/>
              <a:ext cx="1940195" cy="1465891"/>
            </a:xfrm>
            <a:custGeom>
              <a:avLst/>
              <a:gdLst/>
              <a:ahLst/>
              <a:cxnLst/>
              <a:rect l="l" t="t" r="r" b="b"/>
              <a:pathLst>
                <a:path w="1940195" h="1465891">
                  <a:moveTo>
                    <a:pt x="1452752" y="0"/>
                  </a:moveTo>
                  <a:lnTo>
                    <a:pt x="177673" y="0"/>
                  </a:lnTo>
                  <a:cubicBezTo>
                    <a:pt x="79547" y="0"/>
                    <a:pt x="0" y="79547"/>
                    <a:pt x="0" y="177673"/>
                  </a:cubicBezTo>
                  <a:lnTo>
                    <a:pt x="0" y="1288218"/>
                  </a:lnTo>
                  <a:cubicBezTo>
                    <a:pt x="0" y="1386344"/>
                    <a:pt x="79547" y="1465891"/>
                    <a:pt x="177673" y="1465891"/>
                  </a:cubicBezTo>
                  <a:lnTo>
                    <a:pt x="1762522" y="1465891"/>
                  </a:lnTo>
                  <a:cubicBezTo>
                    <a:pt x="1860648" y="1465891"/>
                    <a:pt x="1940195" y="1386344"/>
                    <a:pt x="1940195" y="1288218"/>
                  </a:cubicBezTo>
                  <a:lnTo>
                    <a:pt x="1940195" y="523958"/>
                  </a:lnTo>
                  <a:cubicBezTo>
                    <a:pt x="1940195" y="480251"/>
                    <a:pt x="1924085" y="438079"/>
                    <a:pt x="1894946" y="405503"/>
                  </a:cubicBezTo>
                  <a:lnTo>
                    <a:pt x="1585169" y="59214"/>
                  </a:lnTo>
                  <a:cubicBezTo>
                    <a:pt x="1551465" y="21536"/>
                    <a:pt x="1503305" y="0"/>
                    <a:pt x="1452752" y="0"/>
                  </a:cubicBezTo>
                  <a:close/>
                </a:path>
              </a:pathLst>
            </a:custGeom>
            <a:blipFill>
              <a:blip r:embed="rId2"/>
              <a:stretch>
                <a:fillRect l="-118" r="-118"/>
              </a:stretch>
            </a:blipFill>
          </p:spPr>
        </p:sp>
      </p:grpSp>
      <p:grpSp>
        <p:nvGrpSpPr>
          <p:cNvPr id="10" name="Group 10"/>
          <p:cNvGrpSpPr/>
          <p:nvPr/>
        </p:nvGrpSpPr>
        <p:grpSpPr>
          <a:xfrm>
            <a:off x="6419850" y="3657600"/>
            <a:ext cx="5448300" cy="5962650"/>
            <a:chOff x="0" y="0"/>
            <a:chExt cx="1434943" cy="1570410"/>
          </a:xfrm>
        </p:grpSpPr>
        <p:sp>
          <p:nvSpPr>
            <p:cNvPr id="11" name="Freeform 11"/>
            <p:cNvSpPr/>
            <p:nvPr/>
          </p:nvSpPr>
          <p:spPr>
            <a:xfrm>
              <a:off x="0" y="0"/>
              <a:ext cx="1434943" cy="1570410"/>
            </a:xfrm>
            <a:custGeom>
              <a:avLst/>
              <a:gdLst/>
              <a:ahLst/>
              <a:cxnLst/>
              <a:rect l="l" t="t" r="r" b="b"/>
              <a:pathLst>
                <a:path w="1434943" h="1570410">
                  <a:moveTo>
                    <a:pt x="56839" y="0"/>
                  </a:moveTo>
                  <a:lnTo>
                    <a:pt x="1378104" y="0"/>
                  </a:lnTo>
                  <a:cubicBezTo>
                    <a:pt x="1409495" y="0"/>
                    <a:pt x="1434943" y="25448"/>
                    <a:pt x="1434943" y="56839"/>
                  </a:cubicBezTo>
                  <a:lnTo>
                    <a:pt x="1434943" y="1513571"/>
                  </a:lnTo>
                  <a:cubicBezTo>
                    <a:pt x="1434943" y="1544962"/>
                    <a:pt x="1409495" y="1570410"/>
                    <a:pt x="1378104" y="1570410"/>
                  </a:cubicBezTo>
                  <a:lnTo>
                    <a:pt x="56839" y="1570410"/>
                  </a:lnTo>
                  <a:cubicBezTo>
                    <a:pt x="25448" y="1570410"/>
                    <a:pt x="0" y="1544962"/>
                    <a:pt x="0" y="1513571"/>
                  </a:cubicBezTo>
                  <a:lnTo>
                    <a:pt x="0" y="56839"/>
                  </a:lnTo>
                  <a:cubicBezTo>
                    <a:pt x="0" y="25448"/>
                    <a:pt x="25448" y="0"/>
                    <a:pt x="56839" y="0"/>
                  </a:cubicBezTo>
                  <a:close/>
                </a:path>
              </a:pathLst>
            </a:custGeom>
            <a:solidFill>
              <a:srgbClr val="010D1D"/>
            </a:solidFill>
          </p:spPr>
        </p:sp>
        <p:sp>
          <p:nvSpPr>
            <p:cNvPr id="12" name="TextBox 12"/>
            <p:cNvSpPr txBox="1"/>
            <p:nvPr/>
          </p:nvSpPr>
          <p:spPr>
            <a:xfrm>
              <a:off x="0" y="-57150"/>
              <a:ext cx="1434943" cy="1627560"/>
            </a:xfrm>
            <a:prstGeom prst="rect">
              <a:avLst/>
            </a:prstGeom>
          </p:spPr>
          <p:txBody>
            <a:bodyPr lIns="50800" tIns="50800" rIns="50800" bIns="50800" rtlCol="0" anchor="ctr"/>
            <a:lstStyle/>
            <a:p>
              <a:pPr marL="0" lvl="0" indent="0" algn="ctr">
                <a:lnSpc>
                  <a:spcPts val="3359"/>
                </a:lnSpc>
              </a:pPr>
              <a:endParaRPr/>
            </a:p>
          </p:txBody>
        </p:sp>
      </p:grpSp>
      <p:grpSp>
        <p:nvGrpSpPr>
          <p:cNvPr id="13" name="Group 13"/>
          <p:cNvGrpSpPr/>
          <p:nvPr/>
        </p:nvGrpSpPr>
        <p:grpSpPr>
          <a:xfrm>
            <a:off x="12172950" y="3657600"/>
            <a:ext cx="5448300" cy="5962650"/>
            <a:chOff x="0" y="0"/>
            <a:chExt cx="1434943" cy="1570410"/>
          </a:xfrm>
        </p:grpSpPr>
        <p:sp>
          <p:nvSpPr>
            <p:cNvPr id="14" name="Freeform 14"/>
            <p:cNvSpPr/>
            <p:nvPr/>
          </p:nvSpPr>
          <p:spPr>
            <a:xfrm>
              <a:off x="0" y="0"/>
              <a:ext cx="1434943" cy="1570410"/>
            </a:xfrm>
            <a:custGeom>
              <a:avLst/>
              <a:gdLst/>
              <a:ahLst/>
              <a:cxnLst/>
              <a:rect l="l" t="t" r="r" b="b"/>
              <a:pathLst>
                <a:path w="1434943" h="1570410">
                  <a:moveTo>
                    <a:pt x="56839" y="0"/>
                  </a:moveTo>
                  <a:lnTo>
                    <a:pt x="1378104" y="0"/>
                  </a:lnTo>
                  <a:cubicBezTo>
                    <a:pt x="1409495" y="0"/>
                    <a:pt x="1434943" y="25448"/>
                    <a:pt x="1434943" y="56839"/>
                  </a:cubicBezTo>
                  <a:lnTo>
                    <a:pt x="1434943" y="1513571"/>
                  </a:lnTo>
                  <a:cubicBezTo>
                    <a:pt x="1434943" y="1544962"/>
                    <a:pt x="1409495" y="1570410"/>
                    <a:pt x="1378104" y="1570410"/>
                  </a:cubicBezTo>
                  <a:lnTo>
                    <a:pt x="56839" y="1570410"/>
                  </a:lnTo>
                  <a:cubicBezTo>
                    <a:pt x="25448" y="1570410"/>
                    <a:pt x="0" y="1544962"/>
                    <a:pt x="0" y="1513571"/>
                  </a:cubicBezTo>
                  <a:lnTo>
                    <a:pt x="0" y="56839"/>
                  </a:lnTo>
                  <a:cubicBezTo>
                    <a:pt x="0" y="25448"/>
                    <a:pt x="25448" y="0"/>
                    <a:pt x="56839" y="0"/>
                  </a:cubicBezTo>
                  <a:close/>
                </a:path>
              </a:pathLst>
            </a:custGeom>
            <a:solidFill>
              <a:srgbClr val="010D1D"/>
            </a:solidFill>
          </p:spPr>
        </p:sp>
        <p:sp>
          <p:nvSpPr>
            <p:cNvPr id="15" name="TextBox 15"/>
            <p:cNvSpPr txBox="1"/>
            <p:nvPr/>
          </p:nvSpPr>
          <p:spPr>
            <a:xfrm>
              <a:off x="0" y="-57150"/>
              <a:ext cx="1434943" cy="1627560"/>
            </a:xfrm>
            <a:prstGeom prst="rect">
              <a:avLst/>
            </a:prstGeom>
          </p:spPr>
          <p:txBody>
            <a:bodyPr lIns="50800" tIns="50800" rIns="50800" bIns="50800" rtlCol="0" anchor="ctr"/>
            <a:lstStyle/>
            <a:p>
              <a:pPr marL="0" lvl="0" indent="0" algn="ctr">
                <a:lnSpc>
                  <a:spcPts val="3359"/>
                </a:lnSpc>
              </a:pPr>
              <a:endParaRPr/>
            </a:p>
          </p:txBody>
        </p:sp>
      </p:grpSp>
      <p:grpSp>
        <p:nvGrpSpPr>
          <p:cNvPr id="16" name="Group 16"/>
          <p:cNvGrpSpPr/>
          <p:nvPr/>
        </p:nvGrpSpPr>
        <p:grpSpPr>
          <a:xfrm>
            <a:off x="1009075" y="7829550"/>
            <a:ext cx="4744025" cy="1252728"/>
            <a:chOff x="0" y="0"/>
            <a:chExt cx="6325367" cy="1670304"/>
          </a:xfrm>
        </p:grpSpPr>
        <p:sp>
          <p:nvSpPr>
            <p:cNvPr id="17" name="TextBox 17"/>
            <p:cNvSpPr txBox="1"/>
            <p:nvPr/>
          </p:nvSpPr>
          <p:spPr>
            <a:xfrm>
              <a:off x="0" y="-19050"/>
              <a:ext cx="6324297" cy="628650"/>
            </a:xfrm>
            <a:prstGeom prst="rect">
              <a:avLst/>
            </a:prstGeom>
          </p:spPr>
          <p:txBody>
            <a:bodyPr lIns="0" tIns="0" rIns="0" bIns="0" rtlCol="0" anchor="t">
              <a:spAutoFit/>
            </a:bodyPr>
            <a:lstStyle/>
            <a:p>
              <a:pPr marL="0" lvl="0" indent="0" algn="l">
                <a:lnSpc>
                  <a:spcPts val="3600"/>
                </a:lnSpc>
                <a:spcBef>
                  <a:spcPct val="0"/>
                </a:spcBef>
              </a:pPr>
              <a:r>
                <a:rPr lang="en-US" sz="3000" b="1" spc="-165">
                  <a:solidFill>
                    <a:srgbClr val="A6C8FF"/>
                  </a:solidFill>
                  <a:latin typeface="Work Sans Semi-Bold"/>
                  <a:ea typeface="Work Sans Semi-Bold"/>
                  <a:cs typeface="Work Sans Semi-Bold"/>
                  <a:sym typeface="Work Sans Semi-Bold"/>
                </a:rPr>
                <a:t>Waterfall</a:t>
              </a:r>
            </a:p>
          </p:txBody>
        </p:sp>
        <p:sp>
          <p:nvSpPr>
            <p:cNvPr id="18" name="TextBox 18"/>
            <p:cNvSpPr txBox="1"/>
            <p:nvPr/>
          </p:nvSpPr>
          <p:spPr>
            <a:xfrm>
              <a:off x="0" y="762889"/>
              <a:ext cx="6325367" cy="907415"/>
            </a:xfrm>
            <a:prstGeom prst="rect">
              <a:avLst/>
            </a:prstGeom>
          </p:spPr>
          <p:txBody>
            <a:bodyPr lIns="0" tIns="0" rIns="0" bIns="0" rtlCol="0" anchor="t">
              <a:spAutoFit/>
            </a:bodyPr>
            <a:lstStyle/>
            <a:p>
              <a:pPr marL="0" lvl="0" indent="0" algn="l">
                <a:lnSpc>
                  <a:spcPts val="2730"/>
                </a:lnSpc>
              </a:pPr>
              <a:r>
                <a:rPr lang="en-US" sz="2100" b="1" spc="-115">
                  <a:solidFill>
                    <a:srgbClr val="A6C8FF"/>
                  </a:solidFill>
                  <a:latin typeface="Work Sans Bold"/>
                  <a:ea typeface="Work Sans Bold"/>
                  <a:cs typeface="Work Sans Bold"/>
                  <a:sym typeface="Work Sans Bold"/>
                </a:rPr>
                <a:t>Sequential phases</a:t>
              </a:r>
              <a:r>
                <a:rPr lang="en-US" sz="2100" spc="-115">
                  <a:solidFill>
                    <a:srgbClr val="A6C8FF"/>
                  </a:solidFill>
                  <a:latin typeface="Work Sans"/>
                  <a:ea typeface="Work Sans"/>
                  <a:cs typeface="Work Sans"/>
                  <a:sym typeface="Work Sans"/>
                </a:rPr>
                <a:t> ensure structured project delivery.</a:t>
              </a:r>
            </a:p>
          </p:txBody>
        </p:sp>
      </p:grpSp>
      <p:grpSp>
        <p:nvGrpSpPr>
          <p:cNvPr id="19" name="Group 19"/>
          <p:cNvGrpSpPr/>
          <p:nvPr/>
        </p:nvGrpSpPr>
        <p:grpSpPr>
          <a:xfrm>
            <a:off x="6757412" y="7829550"/>
            <a:ext cx="4744025" cy="1252728"/>
            <a:chOff x="0" y="0"/>
            <a:chExt cx="6325367" cy="1670304"/>
          </a:xfrm>
        </p:grpSpPr>
        <p:sp>
          <p:nvSpPr>
            <p:cNvPr id="20" name="TextBox 20"/>
            <p:cNvSpPr txBox="1"/>
            <p:nvPr/>
          </p:nvSpPr>
          <p:spPr>
            <a:xfrm>
              <a:off x="0" y="-19050"/>
              <a:ext cx="6324297" cy="628650"/>
            </a:xfrm>
            <a:prstGeom prst="rect">
              <a:avLst/>
            </a:prstGeom>
          </p:spPr>
          <p:txBody>
            <a:bodyPr lIns="0" tIns="0" rIns="0" bIns="0" rtlCol="0" anchor="t">
              <a:spAutoFit/>
            </a:bodyPr>
            <a:lstStyle/>
            <a:p>
              <a:pPr marL="0" lvl="0" indent="0" algn="l">
                <a:lnSpc>
                  <a:spcPts val="3600"/>
                </a:lnSpc>
                <a:spcBef>
                  <a:spcPct val="0"/>
                </a:spcBef>
              </a:pPr>
              <a:r>
                <a:rPr lang="en-US" sz="3000" b="1" spc="-165">
                  <a:solidFill>
                    <a:srgbClr val="A6C8FF"/>
                  </a:solidFill>
                  <a:latin typeface="Work Sans Semi-Bold"/>
                  <a:ea typeface="Work Sans Semi-Bold"/>
                  <a:cs typeface="Work Sans Semi-Bold"/>
                  <a:sym typeface="Work Sans Semi-Bold"/>
                </a:rPr>
                <a:t>Agile</a:t>
              </a:r>
            </a:p>
          </p:txBody>
        </p:sp>
        <p:sp>
          <p:nvSpPr>
            <p:cNvPr id="21" name="TextBox 21"/>
            <p:cNvSpPr txBox="1"/>
            <p:nvPr/>
          </p:nvSpPr>
          <p:spPr>
            <a:xfrm>
              <a:off x="0" y="762889"/>
              <a:ext cx="6325367" cy="907415"/>
            </a:xfrm>
            <a:prstGeom prst="rect">
              <a:avLst/>
            </a:prstGeom>
          </p:spPr>
          <p:txBody>
            <a:bodyPr lIns="0" tIns="0" rIns="0" bIns="0" rtlCol="0" anchor="t">
              <a:spAutoFit/>
            </a:bodyPr>
            <a:lstStyle/>
            <a:p>
              <a:pPr marL="0" lvl="0" indent="0" algn="l">
                <a:lnSpc>
                  <a:spcPts val="2730"/>
                </a:lnSpc>
              </a:pPr>
              <a:r>
                <a:rPr lang="en-US" sz="2100" b="1" spc="-115">
                  <a:solidFill>
                    <a:srgbClr val="A6C8FF"/>
                  </a:solidFill>
                  <a:latin typeface="Work Sans Bold"/>
                  <a:ea typeface="Work Sans Bold"/>
                  <a:cs typeface="Work Sans Bold"/>
                  <a:sym typeface="Work Sans Bold"/>
                </a:rPr>
                <a:t>Flexible approach</a:t>
              </a:r>
              <a:r>
                <a:rPr lang="en-US" sz="2100" spc="-115">
                  <a:solidFill>
                    <a:srgbClr val="A6C8FF"/>
                  </a:solidFill>
                  <a:latin typeface="Work Sans"/>
                  <a:ea typeface="Work Sans"/>
                  <a:cs typeface="Work Sans"/>
                  <a:sym typeface="Work Sans"/>
                </a:rPr>
                <a:t> adapts to changing project needs.</a:t>
              </a:r>
            </a:p>
          </p:txBody>
        </p:sp>
      </p:grpSp>
      <p:grpSp>
        <p:nvGrpSpPr>
          <p:cNvPr id="22" name="Group 22"/>
          <p:cNvGrpSpPr/>
          <p:nvPr/>
        </p:nvGrpSpPr>
        <p:grpSpPr>
          <a:xfrm>
            <a:off x="12506325" y="7829550"/>
            <a:ext cx="4744025" cy="1252728"/>
            <a:chOff x="0" y="0"/>
            <a:chExt cx="6325367" cy="1670304"/>
          </a:xfrm>
        </p:grpSpPr>
        <p:sp>
          <p:nvSpPr>
            <p:cNvPr id="23" name="TextBox 23"/>
            <p:cNvSpPr txBox="1"/>
            <p:nvPr/>
          </p:nvSpPr>
          <p:spPr>
            <a:xfrm>
              <a:off x="0" y="-19050"/>
              <a:ext cx="6324297" cy="628650"/>
            </a:xfrm>
            <a:prstGeom prst="rect">
              <a:avLst/>
            </a:prstGeom>
          </p:spPr>
          <p:txBody>
            <a:bodyPr lIns="0" tIns="0" rIns="0" bIns="0" rtlCol="0" anchor="t">
              <a:spAutoFit/>
            </a:bodyPr>
            <a:lstStyle/>
            <a:p>
              <a:pPr marL="0" lvl="0" indent="0" algn="l">
                <a:lnSpc>
                  <a:spcPts val="3600"/>
                </a:lnSpc>
                <a:spcBef>
                  <a:spcPct val="0"/>
                </a:spcBef>
              </a:pPr>
              <a:r>
                <a:rPr lang="en-US" sz="3000" b="1" spc="-165">
                  <a:solidFill>
                    <a:srgbClr val="A6C8FF"/>
                  </a:solidFill>
                  <a:latin typeface="Work Sans Semi-Bold"/>
                  <a:ea typeface="Work Sans Semi-Bold"/>
                  <a:cs typeface="Work Sans Semi-Bold"/>
                  <a:sym typeface="Work Sans Semi-Bold"/>
                </a:rPr>
                <a:t>Scrum</a:t>
              </a:r>
            </a:p>
          </p:txBody>
        </p:sp>
        <p:sp>
          <p:nvSpPr>
            <p:cNvPr id="24" name="TextBox 24"/>
            <p:cNvSpPr txBox="1"/>
            <p:nvPr/>
          </p:nvSpPr>
          <p:spPr>
            <a:xfrm>
              <a:off x="0" y="762889"/>
              <a:ext cx="6325367" cy="907415"/>
            </a:xfrm>
            <a:prstGeom prst="rect">
              <a:avLst/>
            </a:prstGeom>
          </p:spPr>
          <p:txBody>
            <a:bodyPr lIns="0" tIns="0" rIns="0" bIns="0" rtlCol="0" anchor="t">
              <a:spAutoFit/>
            </a:bodyPr>
            <a:lstStyle/>
            <a:p>
              <a:pPr marL="0" lvl="0" indent="0" algn="l">
                <a:lnSpc>
                  <a:spcPts val="2730"/>
                </a:lnSpc>
              </a:pPr>
              <a:r>
                <a:rPr lang="en-US" sz="2100" b="1" spc="-115">
                  <a:solidFill>
                    <a:srgbClr val="A6C8FF"/>
                  </a:solidFill>
                  <a:latin typeface="Work Sans Bold"/>
                  <a:ea typeface="Work Sans Bold"/>
                  <a:cs typeface="Work Sans Bold"/>
                  <a:sym typeface="Work Sans Bold"/>
                </a:rPr>
                <a:t>Team collaboration</a:t>
              </a:r>
              <a:r>
                <a:rPr lang="en-US" sz="2100" spc="-115">
                  <a:solidFill>
                    <a:srgbClr val="A6C8FF"/>
                  </a:solidFill>
                  <a:latin typeface="Work Sans"/>
                  <a:ea typeface="Work Sans"/>
                  <a:cs typeface="Work Sans"/>
                  <a:sym typeface="Work Sans"/>
                </a:rPr>
                <a:t> drives successful project outcomes.</a:t>
              </a:r>
            </a:p>
          </p:txBody>
        </p:sp>
      </p:grpSp>
      <p:grpSp>
        <p:nvGrpSpPr>
          <p:cNvPr id="25" name="Group 25"/>
          <p:cNvGrpSpPr/>
          <p:nvPr/>
        </p:nvGrpSpPr>
        <p:grpSpPr>
          <a:xfrm>
            <a:off x="6757412" y="3946457"/>
            <a:ext cx="4773175" cy="3606286"/>
            <a:chOff x="0" y="0"/>
            <a:chExt cx="1940193" cy="1465878"/>
          </a:xfrm>
        </p:grpSpPr>
        <p:sp>
          <p:nvSpPr>
            <p:cNvPr id="26" name="Freeform 26"/>
            <p:cNvSpPr/>
            <p:nvPr/>
          </p:nvSpPr>
          <p:spPr>
            <a:xfrm>
              <a:off x="0" y="0"/>
              <a:ext cx="1940195" cy="1465891"/>
            </a:xfrm>
            <a:custGeom>
              <a:avLst/>
              <a:gdLst/>
              <a:ahLst/>
              <a:cxnLst/>
              <a:rect l="l" t="t" r="r" b="b"/>
              <a:pathLst>
                <a:path w="1940195" h="1465891">
                  <a:moveTo>
                    <a:pt x="1452752" y="0"/>
                  </a:moveTo>
                  <a:lnTo>
                    <a:pt x="177673" y="0"/>
                  </a:lnTo>
                  <a:cubicBezTo>
                    <a:pt x="79547" y="0"/>
                    <a:pt x="0" y="79547"/>
                    <a:pt x="0" y="177673"/>
                  </a:cubicBezTo>
                  <a:lnTo>
                    <a:pt x="0" y="1288218"/>
                  </a:lnTo>
                  <a:cubicBezTo>
                    <a:pt x="0" y="1386344"/>
                    <a:pt x="79547" y="1465891"/>
                    <a:pt x="177673" y="1465891"/>
                  </a:cubicBezTo>
                  <a:lnTo>
                    <a:pt x="1762522" y="1465891"/>
                  </a:lnTo>
                  <a:cubicBezTo>
                    <a:pt x="1860648" y="1465891"/>
                    <a:pt x="1940195" y="1386344"/>
                    <a:pt x="1940195" y="1288218"/>
                  </a:cubicBezTo>
                  <a:lnTo>
                    <a:pt x="1940195" y="523958"/>
                  </a:lnTo>
                  <a:cubicBezTo>
                    <a:pt x="1940195" y="480251"/>
                    <a:pt x="1924085" y="438079"/>
                    <a:pt x="1894946" y="405503"/>
                  </a:cubicBezTo>
                  <a:lnTo>
                    <a:pt x="1585169" y="59214"/>
                  </a:lnTo>
                  <a:cubicBezTo>
                    <a:pt x="1551465" y="21536"/>
                    <a:pt x="1503305" y="0"/>
                    <a:pt x="1452752" y="0"/>
                  </a:cubicBezTo>
                  <a:close/>
                </a:path>
              </a:pathLst>
            </a:custGeom>
            <a:blipFill>
              <a:blip r:embed="rId3"/>
              <a:stretch>
                <a:fillRect l="-118" r="-118"/>
              </a:stretch>
            </a:blipFill>
          </p:spPr>
        </p:sp>
      </p:grpSp>
      <p:grpSp>
        <p:nvGrpSpPr>
          <p:cNvPr id="27" name="Group 27"/>
          <p:cNvGrpSpPr/>
          <p:nvPr/>
        </p:nvGrpSpPr>
        <p:grpSpPr>
          <a:xfrm>
            <a:off x="12510512" y="3946457"/>
            <a:ext cx="4773175" cy="3606286"/>
            <a:chOff x="0" y="0"/>
            <a:chExt cx="1940193" cy="1465878"/>
          </a:xfrm>
        </p:grpSpPr>
        <p:sp>
          <p:nvSpPr>
            <p:cNvPr id="28" name="Freeform 28"/>
            <p:cNvSpPr/>
            <p:nvPr/>
          </p:nvSpPr>
          <p:spPr>
            <a:xfrm>
              <a:off x="0" y="0"/>
              <a:ext cx="1940195" cy="1465891"/>
            </a:xfrm>
            <a:custGeom>
              <a:avLst/>
              <a:gdLst/>
              <a:ahLst/>
              <a:cxnLst/>
              <a:rect l="l" t="t" r="r" b="b"/>
              <a:pathLst>
                <a:path w="1940195" h="1465891">
                  <a:moveTo>
                    <a:pt x="1452752" y="0"/>
                  </a:moveTo>
                  <a:lnTo>
                    <a:pt x="177673" y="0"/>
                  </a:lnTo>
                  <a:cubicBezTo>
                    <a:pt x="79547" y="0"/>
                    <a:pt x="0" y="79547"/>
                    <a:pt x="0" y="177673"/>
                  </a:cubicBezTo>
                  <a:lnTo>
                    <a:pt x="0" y="1288218"/>
                  </a:lnTo>
                  <a:cubicBezTo>
                    <a:pt x="0" y="1386344"/>
                    <a:pt x="79547" y="1465891"/>
                    <a:pt x="177673" y="1465891"/>
                  </a:cubicBezTo>
                  <a:lnTo>
                    <a:pt x="1762522" y="1465891"/>
                  </a:lnTo>
                  <a:cubicBezTo>
                    <a:pt x="1860648" y="1465891"/>
                    <a:pt x="1940195" y="1386344"/>
                    <a:pt x="1940195" y="1288218"/>
                  </a:cubicBezTo>
                  <a:lnTo>
                    <a:pt x="1940195" y="523958"/>
                  </a:lnTo>
                  <a:cubicBezTo>
                    <a:pt x="1940195" y="480251"/>
                    <a:pt x="1924085" y="438079"/>
                    <a:pt x="1894946" y="405503"/>
                  </a:cubicBezTo>
                  <a:lnTo>
                    <a:pt x="1585169" y="59214"/>
                  </a:lnTo>
                  <a:cubicBezTo>
                    <a:pt x="1551465" y="21536"/>
                    <a:pt x="1503305" y="0"/>
                    <a:pt x="1452752" y="0"/>
                  </a:cubicBezTo>
                  <a:close/>
                </a:path>
              </a:pathLst>
            </a:custGeom>
            <a:blipFill>
              <a:blip r:embed="rId4"/>
              <a:stretch>
                <a:fillRect l="-118" r="-118"/>
              </a:stretch>
            </a:blipFill>
          </p:spPr>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A2332"/>
        </a:solidFill>
        <a:effectLst/>
      </p:bgPr>
    </p:bg>
    <p:spTree>
      <p:nvGrpSpPr>
        <p:cNvPr id="1" name=""/>
        <p:cNvGrpSpPr/>
        <p:nvPr/>
      </p:nvGrpSpPr>
      <p:grpSpPr>
        <a:xfrm>
          <a:off x="0" y="0"/>
          <a:ext cx="0" cy="0"/>
          <a:chOff x="0" y="0"/>
          <a:chExt cx="0" cy="0"/>
        </a:xfrm>
      </p:grpSpPr>
      <p:grpSp>
        <p:nvGrpSpPr>
          <p:cNvPr id="2" name="Group 2"/>
          <p:cNvGrpSpPr/>
          <p:nvPr/>
        </p:nvGrpSpPr>
        <p:grpSpPr>
          <a:xfrm>
            <a:off x="666750" y="666750"/>
            <a:ext cx="16954500" cy="2686050"/>
            <a:chOff x="0" y="0"/>
            <a:chExt cx="4987154" cy="790100"/>
          </a:xfrm>
        </p:grpSpPr>
        <p:sp>
          <p:nvSpPr>
            <p:cNvPr id="3" name="Freeform 3"/>
            <p:cNvSpPr/>
            <p:nvPr/>
          </p:nvSpPr>
          <p:spPr>
            <a:xfrm>
              <a:off x="0" y="0"/>
              <a:ext cx="4987156" cy="790101"/>
            </a:xfrm>
            <a:custGeom>
              <a:avLst/>
              <a:gdLst/>
              <a:ahLst/>
              <a:cxnLst/>
              <a:rect l="l" t="t" r="r" b="b"/>
              <a:pathLst>
                <a:path w="4987156" h="790101">
                  <a:moveTo>
                    <a:pt x="4640197" y="0"/>
                  </a:moveTo>
                  <a:lnTo>
                    <a:pt x="148415" y="0"/>
                  </a:lnTo>
                  <a:cubicBezTo>
                    <a:pt x="66448" y="0"/>
                    <a:pt x="0" y="66448"/>
                    <a:pt x="0" y="148415"/>
                  </a:cubicBezTo>
                  <a:lnTo>
                    <a:pt x="0" y="510707"/>
                  </a:lnTo>
                  <a:cubicBezTo>
                    <a:pt x="0" y="547218"/>
                    <a:pt x="13458" y="582448"/>
                    <a:pt x="37800" y="609659"/>
                  </a:cubicBezTo>
                  <a:lnTo>
                    <a:pt x="154967" y="740636"/>
                  </a:lnTo>
                  <a:cubicBezTo>
                    <a:pt x="183122" y="772111"/>
                    <a:pt x="223353" y="790101"/>
                    <a:pt x="265584" y="790100"/>
                  </a:cubicBezTo>
                  <a:lnTo>
                    <a:pt x="4838740" y="790100"/>
                  </a:lnTo>
                  <a:cubicBezTo>
                    <a:pt x="4878102" y="790100"/>
                    <a:pt x="4915853" y="774464"/>
                    <a:pt x="4943686" y="746630"/>
                  </a:cubicBezTo>
                  <a:cubicBezTo>
                    <a:pt x="4971519" y="718797"/>
                    <a:pt x="4987156" y="681047"/>
                    <a:pt x="4987156" y="641685"/>
                  </a:cubicBezTo>
                  <a:lnTo>
                    <a:pt x="4987156" y="366141"/>
                  </a:lnTo>
                  <a:cubicBezTo>
                    <a:pt x="4987156" y="329143"/>
                    <a:pt x="4973337" y="293478"/>
                    <a:pt x="4948407" y="266140"/>
                  </a:cubicBezTo>
                  <a:lnTo>
                    <a:pt x="4749864" y="48414"/>
                  </a:lnTo>
                  <a:cubicBezTo>
                    <a:pt x="4721742" y="17574"/>
                    <a:pt x="4681934" y="0"/>
                    <a:pt x="4640197" y="0"/>
                  </a:cubicBezTo>
                  <a:close/>
                </a:path>
              </a:pathLst>
            </a:custGeom>
            <a:solidFill>
              <a:srgbClr val="1571AC"/>
            </a:solidFill>
            <a:ln w="12700">
              <a:solidFill>
                <a:srgbClr val="000000"/>
              </a:solidFill>
            </a:ln>
          </p:spPr>
        </p:sp>
      </p:grpSp>
      <p:sp>
        <p:nvSpPr>
          <p:cNvPr id="4" name="TextBox 4"/>
          <p:cNvSpPr txBox="1"/>
          <p:nvPr/>
        </p:nvSpPr>
        <p:spPr>
          <a:xfrm>
            <a:off x="2105025" y="1682708"/>
            <a:ext cx="12639675" cy="797009"/>
          </a:xfrm>
          <a:prstGeom prst="rect">
            <a:avLst/>
          </a:prstGeom>
        </p:spPr>
        <p:txBody>
          <a:bodyPr lIns="0" tIns="0" rIns="0" bIns="0" rtlCol="0" anchor="t">
            <a:spAutoFit/>
          </a:bodyPr>
          <a:lstStyle/>
          <a:p>
            <a:pPr marL="0" lvl="0" indent="0" algn="l">
              <a:lnSpc>
                <a:spcPts val="5892"/>
              </a:lnSpc>
            </a:pPr>
            <a:r>
              <a:rPr lang="en-US" sz="6202" b="1" spc="-341">
                <a:solidFill>
                  <a:srgbClr val="A6C8FF"/>
                </a:solidFill>
                <a:latin typeface="Work Sans Semi-Bold"/>
                <a:ea typeface="Work Sans Semi-Bold"/>
                <a:cs typeface="Work Sans Semi-Bold"/>
                <a:sym typeface="Work Sans Semi-Bold"/>
              </a:rPr>
              <a:t>Project Management Methodologies</a:t>
            </a:r>
          </a:p>
        </p:txBody>
      </p:sp>
      <p:grpSp>
        <p:nvGrpSpPr>
          <p:cNvPr id="5" name="Group 5"/>
          <p:cNvGrpSpPr/>
          <p:nvPr/>
        </p:nvGrpSpPr>
        <p:grpSpPr>
          <a:xfrm>
            <a:off x="666750" y="3657600"/>
            <a:ext cx="5448300" cy="5962650"/>
            <a:chOff x="0" y="0"/>
            <a:chExt cx="1434943" cy="1570410"/>
          </a:xfrm>
        </p:grpSpPr>
        <p:sp>
          <p:nvSpPr>
            <p:cNvPr id="6" name="Freeform 6"/>
            <p:cNvSpPr/>
            <p:nvPr/>
          </p:nvSpPr>
          <p:spPr>
            <a:xfrm>
              <a:off x="0" y="0"/>
              <a:ext cx="1434943" cy="1570410"/>
            </a:xfrm>
            <a:custGeom>
              <a:avLst/>
              <a:gdLst/>
              <a:ahLst/>
              <a:cxnLst/>
              <a:rect l="l" t="t" r="r" b="b"/>
              <a:pathLst>
                <a:path w="1434943" h="1570410">
                  <a:moveTo>
                    <a:pt x="56839" y="0"/>
                  </a:moveTo>
                  <a:lnTo>
                    <a:pt x="1378104" y="0"/>
                  </a:lnTo>
                  <a:cubicBezTo>
                    <a:pt x="1409495" y="0"/>
                    <a:pt x="1434943" y="25448"/>
                    <a:pt x="1434943" y="56839"/>
                  </a:cubicBezTo>
                  <a:lnTo>
                    <a:pt x="1434943" y="1513571"/>
                  </a:lnTo>
                  <a:cubicBezTo>
                    <a:pt x="1434943" y="1544962"/>
                    <a:pt x="1409495" y="1570410"/>
                    <a:pt x="1378104" y="1570410"/>
                  </a:cubicBezTo>
                  <a:lnTo>
                    <a:pt x="56839" y="1570410"/>
                  </a:lnTo>
                  <a:cubicBezTo>
                    <a:pt x="25448" y="1570410"/>
                    <a:pt x="0" y="1544962"/>
                    <a:pt x="0" y="1513571"/>
                  </a:cubicBezTo>
                  <a:lnTo>
                    <a:pt x="0" y="56839"/>
                  </a:lnTo>
                  <a:cubicBezTo>
                    <a:pt x="0" y="25448"/>
                    <a:pt x="25448" y="0"/>
                    <a:pt x="56839" y="0"/>
                  </a:cubicBezTo>
                  <a:close/>
                </a:path>
              </a:pathLst>
            </a:custGeom>
            <a:solidFill>
              <a:srgbClr val="010D1D"/>
            </a:solidFill>
          </p:spPr>
        </p:sp>
        <p:sp>
          <p:nvSpPr>
            <p:cNvPr id="7" name="TextBox 7"/>
            <p:cNvSpPr txBox="1"/>
            <p:nvPr/>
          </p:nvSpPr>
          <p:spPr>
            <a:xfrm>
              <a:off x="0" y="-57150"/>
              <a:ext cx="1434943" cy="1627560"/>
            </a:xfrm>
            <a:prstGeom prst="rect">
              <a:avLst/>
            </a:prstGeom>
          </p:spPr>
          <p:txBody>
            <a:bodyPr lIns="50800" tIns="50800" rIns="50800" bIns="50800" rtlCol="0" anchor="ctr"/>
            <a:lstStyle/>
            <a:p>
              <a:pPr marL="0" lvl="0" indent="0" algn="ctr">
                <a:lnSpc>
                  <a:spcPts val="3359"/>
                </a:lnSpc>
              </a:pPr>
              <a:endParaRPr/>
            </a:p>
          </p:txBody>
        </p:sp>
      </p:grpSp>
      <p:grpSp>
        <p:nvGrpSpPr>
          <p:cNvPr id="8" name="Group 8"/>
          <p:cNvGrpSpPr/>
          <p:nvPr/>
        </p:nvGrpSpPr>
        <p:grpSpPr>
          <a:xfrm>
            <a:off x="1009075" y="3946457"/>
            <a:ext cx="4773175" cy="3606286"/>
            <a:chOff x="0" y="0"/>
            <a:chExt cx="1940193" cy="1465878"/>
          </a:xfrm>
        </p:grpSpPr>
        <p:sp>
          <p:nvSpPr>
            <p:cNvPr id="9" name="Freeform 9"/>
            <p:cNvSpPr/>
            <p:nvPr/>
          </p:nvSpPr>
          <p:spPr>
            <a:xfrm>
              <a:off x="0" y="0"/>
              <a:ext cx="1940195" cy="1465891"/>
            </a:xfrm>
            <a:custGeom>
              <a:avLst/>
              <a:gdLst/>
              <a:ahLst/>
              <a:cxnLst/>
              <a:rect l="l" t="t" r="r" b="b"/>
              <a:pathLst>
                <a:path w="1940195" h="1465891">
                  <a:moveTo>
                    <a:pt x="1452752" y="0"/>
                  </a:moveTo>
                  <a:lnTo>
                    <a:pt x="177673" y="0"/>
                  </a:lnTo>
                  <a:cubicBezTo>
                    <a:pt x="79547" y="0"/>
                    <a:pt x="0" y="79547"/>
                    <a:pt x="0" y="177673"/>
                  </a:cubicBezTo>
                  <a:lnTo>
                    <a:pt x="0" y="1288218"/>
                  </a:lnTo>
                  <a:cubicBezTo>
                    <a:pt x="0" y="1386344"/>
                    <a:pt x="79547" y="1465891"/>
                    <a:pt x="177673" y="1465891"/>
                  </a:cubicBezTo>
                  <a:lnTo>
                    <a:pt x="1762522" y="1465891"/>
                  </a:lnTo>
                  <a:cubicBezTo>
                    <a:pt x="1860648" y="1465891"/>
                    <a:pt x="1940195" y="1386344"/>
                    <a:pt x="1940195" y="1288218"/>
                  </a:cubicBezTo>
                  <a:lnTo>
                    <a:pt x="1940195" y="523958"/>
                  </a:lnTo>
                  <a:cubicBezTo>
                    <a:pt x="1940195" y="480251"/>
                    <a:pt x="1924085" y="438079"/>
                    <a:pt x="1894946" y="405503"/>
                  </a:cubicBezTo>
                  <a:lnTo>
                    <a:pt x="1585169" y="59214"/>
                  </a:lnTo>
                  <a:cubicBezTo>
                    <a:pt x="1551465" y="21536"/>
                    <a:pt x="1503305" y="0"/>
                    <a:pt x="1452752" y="0"/>
                  </a:cubicBezTo>
                  <a:close/>
                </a:path>
              </a:pathLst>
            </a:custGeom>
            <a:blipFill>
              <a:blip r:embed="rId2"/>
              <a:stretch>
                <a:fillRect l="-118" r="-118"/>
              </a:stretch>
            </a:blipFill>
          </p:spPr>
        </p:sp>
      </p:grpSp>
      <p:grpSp>
        <p:nvGrpSpPr>
          <p:cNvPr id="10" name="Group 10"/>
          <p:cNvGrpSpPr/>
          <p:nvPr/>
        </p:nvGrpSpPr>
        <p:grpSpPr>
          <a:xfrm>
            <a:off x="6419850" y="3657600"/>
            <a:ext cx="5448300" cy="5962650"/>
            <a:chOff x="0" y="0"/>
            <a:chExt cx="1434943" cy="1570410"/>
          </a:xfrm>
        </p:grpSpPr>
        <p:sp>
          <p:nvSpPr>
            <p:cNvPr id="11" name="Freeform 11"/>
            <p:cNvSpPr/>
            <p:nvPr/>
          </p:nvSpPr>
          <p:spPr>
            <a:xfrm>
              <a:off x="0" y="0"/>
              <a:ext cx="1434943" cy="1570410"/>
            </a:xfrm>
            <a:custGeom>
              <a:avLst/>
              <a:gdLst/>
              <a:ahLst/>
              <a:cxnLst/>
              <a:rect l="l" t="t" r="r" b="b"/>
              <a:pathLst>
                <a:path w="1434943" h="1570410">
                  <a:moveTo>
                    <a:pt x="56839" y="0"/>
                  </a:moveTo>
                  <a:lnTo>
                    <a:pt x="1378104" y="0"/>
                  </a:lnTo>
                  <a:cubicBezTo>
                    <a:pt x="1409495" y="0"/>
                    <a:pt x="1434943" y="25448"/>
                    <a:pt x="1434943" y="56839"/>
                  </a:cubicBezTo>
                  <a:lnTo>
                    <a:pt x="1434943" y="1513571"/>
                  </a:lnTo>
                  <a:cubicBezTo>
                    <a:pt x="1434943" y="1544962"/>
                    <a:pt x="1409495" y="1570410"/>
                    <a:pt x="1378104" y="1570410"/>
                  </a:cubicBezTo>
                  <a:lnTo>
                    <a:pt x="56839" y="1570410"/>
                  </a:lnTo>
                  <a:cubicBezTo>
                    <a:pt x="25448" y="1570410"/>
                    <a:pt x="0" y="1544962"/>
                    <a:pt x="0" y="1513571"/>
                  </a:cubicBezTo>
                  <a:lnTo>
                    <a:pt x="0" y="56839"/>
                  </a:lnTo>
                  <a:cubicBezTo>
                    <a:pt x="0" y="25448"/>
                    <a:pt x="25448" y="0"/>
                    <a:pt x="56839" y="0"/>
                  </a:cubicBezTo>
                  <a:close/>
                </a:path>
              </a:pathLst>
            </a:custGeom>
            <a:solidFill>
              <a:srgbClr val="010D1D"/>
            </a:solidFill>
          </p:spPr>
        </p:sp>
        <p:sp>
          <p:nvSpPr>
            <p:cNvPr id="12" name="TextBox 12"/>
            <p:cNvSpPr txBox="1"/>
            <p:nvPr/>
          </p:nvSpPr>
          <p:spPr>
            <a:xfrm>
              <a:off x="0" y="-57150"/>
              <a:ext cx="1434943" cy="1627560"/>
            </a:xfrm>
            <a:prstGeom prst="rect">
              <a:avLst/>
            </a:prstGeom>
          </p:spPr>
          <p:txBody>
            <a:bodyPr lIns="50800" tIns="50800" rIns="50800" bIns="50800" rtlCol="0" anchor="ctr"/>
            <a:lstStyle/>
            <a:p>
              <a:pPr marL="0" lvl="0" indent="0" algn="ctr">
                <a:lnSpc>
                  <a:spcPts val="3359"/>
                </a:lnSpc>
              </a:pPr>
              <a:endParaRPr/>
            </a:p>
          </p:txBody>
        </p:sp>
      </p:grpSp>
      <p:grpSp>
        <p:nvGrpSpPr>
          <p:cNvPr id="13" name="Group 13"/>
          <p:cNvGrpSpPr/>
          <p:nvPr/>
        </p:nvGrpSpPr>
        <p:grpSpPr>
          <a:xfrm>
            <a:off x="12172950" y="3657600"/>
            <a:ext cx="5448300" cy="5962650"/>
            <a:chOff x="0" y="0"/>
            <a:chExt cx="1434943" cy="1570410"/>
          </a:xfrm>
        </p:grpSpPr>
        <p:sp>
          <p:nvSpPr>
            <p:cNvPr id="14" name="Freeform 14"/>
            <p:cNvSpPr/>
            <p:nvPr/>
          </p:nvSpPr>
          <p:spPr>
            <a:xfrm>
              <a:off x="0" y="0"/>
              <a:ext cx="1434943" cy="1570410"/>
            </a:xfrm>
            <a:custGeom>
              <a:avLst/>
              <a:gdLst/>
              <a:ahLst/>
              <a:cxnLst/>
              <a:rect l="l" t="t" r="r" b="b"/>
              <a:pathLst>
                <a:path w="1434943" h="1570410">
                  <a:moveTo>
                    <a:pt x="56839" y="0"/>
                  </a:moveTo>
                  <a:lnTo>
                    <a:pt x="1378104" y="0"/>
                  </a:lnTo>
                  <a:cubicBezTo>
                    <a:pt x="1409495" y="0"/>
                    <a:pt x="1434943" y="25448"/>
                    <a:pt x="1434943" y="56839"/>
                  </a:cubicBezTo>
                  <a:lnTo>
                    <a:pt x="1434943" y="1513571"/>
                  </a:lnTo>
                  <a:cubicBezTo>
                    <a:pt x="1434943" y="1544962"/>
                    <a:pt x="1409495" y="1570410"/>
                    <a:pt x="1378104" y="1570410"/>
                  </a:cubicBezTo>
                  <a:lnTo>
                    <a:pt x="56839" y="1570410"/>
                  </a:lnTo>
                  <a:cubicBezTo>
                    <a:pt x="25448" y="1570410"/>
                    <a:pt x="0" y="1544962"/>
                    <a:pt x="0" y="1513571"/>
                  </a:cubicBezTo>
                  <a:lnTo>
                    <a:pt x="0" y="56839"/>
                  </a:lnTo>
                  <a:cubicBezTo>
                    <a:pt x="0" y="25448"/>
                    <a:pt x="25448" y="0"/>
                    <a:pt x="56839" y="0"/>
                  </a:cubicBezTo>
                  <a:close/>
                </a:path>
              </a:pathLst>
            </a:custGeom>
            <a:solidFill>
              <a:srgbClr val="010D1D"/>
            </a:solidFill>
          </p:spPr>
        </p:sp>
        <p:sp>
          <p:nvSpPr>
            <p:cNvPr id="15" name="TextBox 15"/>
            <p:cNvSpPr txBox="1"/>
            <p:nvPr/>
          </p:nvSpPr>
          <p:spPr>
            <a:xfrm>
              <a:off x="0" y="-57150"/>
              <a:ext cx="1434943" cy="1627560"/>
            </a:xfrm>
            <a:prstGeom prst="rect">
              <a:avLst/>
            </a:prstGeom>
          </p:spPr>
          <p:txBody>
            <a:bodyPr lIns="50800" tIns="50800" rIns="50800" bIns="50800" rtlCol="0" anchor="ctr"/>
            <a:lstStyle/>
            <a:p>
              <a:pPr marL="0" lvl="0" indent="0" algn="ctr">
                <a:lnSpc>
                  <a:spcPts val="3359"/>
                </a:lnSpc>
              </a:pPr>
              <a:endParaRPr/>
            </a:p>
          </p:txBody>
        </p:sp>
      </p:grpSp>
      <p:grpSp>
        <p:nvGrpSpPr>
          <p:cNvPr id="16" name="Group 16"/>
          <p:cNvGrpSpPr/>
          <p:nvPr/>
        </p:nvGrpSpPr>
        <p:grpSpPr>
          <a:xfrm>
            <a:off x="1009075" y="7829550"/>
            <a:ext cx="4744025" cy="1252728"/>
            <a:chOff x="0" y="0"/>
            <a:chExt cx="6325367" cy="1670304"/>
          </a:xfrm>
        </p:grpSpPr>
        <p:sp>
          <p:nvSpPr>
            <p:cNvPr id="17" name="TextBox 17"/>
            <p:cNvSpPr txBox="1"/>
            <p:nvPr/>
          </p:nvSpPr>
          <p:spPr>
            <a:xfrm>
              <a:off x="0" y="-19050"/>
              <a:ext cx="6324297" cy="628650"/>
            </a:xfrm>
            <a:prstGeom prst="rect">
              <a:avLst/>
            </a:prstGeom>
          </p:spPr>
          <p:txBody>
            <a:bodyPr lIns="0" tIns="0" rIns="0" bIns="0" rtlCol="0" anchor="t">
              <a:spAutoFit/>
            </a:bodyPr>
            <a:lstStyle/>
            <a:p>
              <a:pPr marL="0" lvl="0" indent="0" algn="l">
                <a:lnSpc>
                  <a:spcPts val="3600"/>
                </a:lnSpc>
                <a:spcBef>
                  <a:spcPct val="0"/>
                </a:spcBef>
              </a:pPr>
              <a:r>
                <a:rPr lang="en-US" sz="3000" b="1" spc="-165">
                  <a:solidFill>
                    <a:srgbClr val="A6C8FF"/>
                  </a:solidFill>
                  <a:latin typeface="Work Sans Semi-Bold"/>
                  <a:ea typeface="Work Sans Semi-Bold"/>
                  <a:cs typeface="Work Sans Semi-Bold"/>
                  <a:sym typeface="Work Sans Semi-Bold"/>
                </a:rPr>
                <a:t>Kanban</a:t>
              </a:r>
            </a:p>
          </p:txBody>
        </p:sp>
        <p:sp>
          <p:nvSpPr>
            <p:cNvPr id="18" name="TextBox 18"/>
            <p:cNvSpPr txBox="1"/>
            <p:nvPr/>
          </p:nvSpPr>
          <p:spPr>
            <a:xfrm>
              <a:off x="0" y="762889"/>
              <a:ext cx="6325367" cy="907415"/>
            </a:xfrm>
            <a:prstGeom prst="rect">
              <a:avLst/>
            </a:prstGeom>
          </p:spPr>
          <p:txBody>
            <a:bodyPr lIns="0" tIns="0" rIns="0" bIns="0" rtlCol="0" anchor="t">
              <a:spAutoFit/>
            </a:bodyPr>
            <a:lstStyle/>
            <a:p>
              <a:pPr marL="0" lvl="0" indent="0" algn="l">
                <a:lnSpc>
                  <a:spcPts val="2730"/>
                </a:lnSpc>
              </a:pPr>
              <a:r>
                <a:rPr lang="en-US" sz="2100" b="1" spc="-115">
                  <a:solidFill>
                    <a:srgbClr val="A6C8FF"/>
                  </a:solidFill>
                  <a:latin typeface="Work Sans Bold"/>
                  <a:ea typeface="Work Sans Bold"/>
                  <a:cs typeface="Work Sans Bold"/>
                  <a:sym typeface="Work Sans Bold"/>
                </a:rPr>
                <a:t>Visual method</a:t>
              </a:r>
              <a:r>
                <a:rPr lang="en-US" sz="2100" spc="-115">
                  <a:solidFill>
                    <a:srgbClr val="A6C8FF"/>
                  </a:solidFill>
                  <a:latin typeface="Work Sans"/>
                  <a:ea typeface="Work Sans"/>
                  <a:cs typeface="Work Sans"/>
                  <a:sym typeface="Work Sans"/>
                </a:rPr>
                <a:t> for managing tasks effectively.</a:t>
              </a:r>
            </a:p>
          </p:txBody>
        </p:sp>
      </p:grpSp>
      <p:grpSp>
        <p:nvGrpSpPr>
          <p:cNvPr id="19" name="Group 19"/>
          <p:cNvGrpSpPr/>
          <p:nvPr/>
        </p:nvGrpSpPr>
        <p:grpSpPr>
          <a:xfrm>
            <a:off x="6757412" y="7829550"/>
            <a:ext cx="4744025" cy="1252728"/>
            <a:chOff x="0" y="0"/>
            <a:chExt cx="6325367" cy="1670304"/>
          </a:xfrm>
        </p:grpSpPr>
        <p:sp>
          <p:nvSpPr>
            <p:cNvPr id="20" name="TextBox 20"/>
            <p:cNvSpPr txBox="1"/>
            <p:nvPr/>
          </p:nvSpPr>
          <p:spPr>
            <a:xfrm>
              <a:off x="0" y="-19050"/>
              <a:ext cx="6324297" cy="628650"/>
            </a:xfrm>
            <a:prstGeom prst="rect">
              <a:avLst/>
            </a:prstGeom>
          </p:spPr>
          <p:txBody>
            <a:bodyPr lIns="0" tIns="0" rIns="0" bIns="0" rtlCol="0" anchor="t">
              <a:spAutoFit/>
            </a:bodyPr>
            <a:lstStyle/>
            <a:p>
              <a:pPr marL="0" lvl="0" indent="0" algn="l">
                <a:lnSpc>
                  <a:spcPts val="3600"/>
                </a:lnSpc>
                <a:spcBef>
                  <a:spcPct val="0"/>
                </a:spcBef>
              </a:pPr>
              <a:r>
                <a:rPr lang="en-US" sz="3000" b="1" spc="-165">
                  <a:solidFill>
                    <a:srgbClr val="A6C8FF"/>
                  </a:solidFill>
                  <a:latin typeface="Work Sans Semi-Bold"/>
                  <a:ea typeface="Work Sans Semi-Bold"/>
                  <a:cs typeface="Work Sans Semi-Bold"/>
                  <a:sym typeface="Work Sans Semi-Bold"/>
                </a:rPr>
                <a:t>Work in Progress</a:t>
              </a:r>
            </a:p>
          </p:txBody>
        </p:sp>
        <p:sp>
          <p:nvSpPr>
            <p:cNvPr id="21" name="TextBox 21"/>
            <p:cNvSpPr txBox="1"/>
            <p:nvPr/>
          </p:nvSpPr>
          <p:spPr>
            <a:xfrm>
              <a:off x="0" y="762889"/>
              <a:ext cx="6325367" cy="907415"/>
            </a:xfrm>
            <a:prstGeom prst="rect">
              <a:avLst/>
            </a:prstGeom>
          </p:spPr>
          <p:txBody>
            <a:bodyPr lIns="0" tIns="0" rIns="0" bIns="0" rtlCol="0" anchor="t">
              <a:spAutoFit/>
            </a:bodyPr>
            <a:lstStyle/>
            <a:p>
              <a:pPr marL="0" lvl="0" indent="0" algn="l">
                <a:lnSpc>
                  <a:spcPts val="2730"/>
                </a:lnSpc>
              </a:pPr>
              <a:r>
                <a:rPr lang="en-US" sz="2100" b="1" spc="-115">
                  <a:solidFill>
                    <a:srgbClr val="A6C8FF"/>
                  </a:solidFill>
                  <a:latin typeface="Work Sans Bold"/>
                  <a:ea typeface="Work Sans Bold"/>
                  <a:cs typeface="Work Sans Bold"/>
                  <a:sym typeface="Work Sans Bold"/>
                </a:rPr>
                <a:t>Continuous flow</a:t>
              </a:r>
              <a:r>
                <a:rPr lang="en-US" sz="2100" spc="-115">
                  <a:solidFill>
                    <a:srgbClr val="A6C8FF"/>
                  </a:solidFill>
                  <a:latin typeface="Work Sans"/>
                  <a:ea typeface="Work Sans"/>
                  <a:cs typeface="Work Sans"/>
                  <a:sym typeface="Work Sans"/>
                </a:rPr>
                <a:t> of tasks enhances productivity.</a:t>
              </a:r>
            </a:p>
          </p:txBody>
        </p:sp>
      </p:grpSp>
      <p:grpSp>
        <p:nvGrpSpPr>
          <p:cNvPr id="22" name="Group 22"/>
          <p:cNvGrpSpPr/>
          <p:nvPr/>
        </p:nvGrpSpPr>
        <p:grpSpPr>
          <a:xfrm>
            <a:off x="12506325" y="7829550"/>
            <a:ext cx="4744025" cy="1252728"/>
            <a:chOff x="0" y="0"/>
            <a:chExt cx="6325367" cy="1670304"/>
          </a:xfrm>
        </p:grpSpPr>
        <p:sp>
          <p:nvSpPr>
            <p:cNvPr id="23" name="TextBox 23"/>
            <p:cNvSpPr txBox="1"/>
            <p:nvPr/>
          </p:nvSpPr>
          <p:spPr>
            <a:xfrm>
              <a:off x="0" y="-19050"/>
              <a:ext cx="6324297" cy="628650"/>
            </a:xfrm>
            <a:prstGeom prst="rect">
              <a:avLst/>
            </a:prstGeom>
          </p:spPr>
          <p:txBody>
            <a:bodyPr lIns="0" tIns="0" rIns="0" bIns="0" rtlCol="0" anchor="t">
              <a:spAutoFit/>
            </a:bodyPr>
            <a:lstStyle/>
            <a:p>
              <a:pPr marL="0" lvl="0" indent="0" algn="l">
                <a:lnSpc>
                  <a:spcPts val="3600"/>
                </a:lnSpc>
                <a:spcBef>
                  <a:spcPct val="0"/>
                </a:spcBef>
              </a:pPr>
              <a:r>
                <a:rPr lang="en-US" sz="3000" b="1" spc="-165">
                  <a:solidFill>
                    <a:srgbClr val="A6C8FF"/>
                  </a:solidFill>
                  <a:latin typeface="Work Sans Semi-Bold"/>
                  <a:ea typeface="Work Sans Semi-Bold"/>
                  <a:cs typeface="Work Sans Semi-Bold"/>
                  <a:sym typeface="Work Sans Semi-Bold"/>
                </a:rPr>
                <a:t>Team Collaboration</a:t>
              </a:r>
            </a:p>
          </p:txBody>
        </p:sp>
        <p:sp>
          <p:nvSpPr>
            <p:cNvPr id="24" name="TextBox 24"/>
            <p:cNvSpPr txBox="1"/>
            <p:nvPr/>
          </p:nvSpPr>
          <p:spPr>
            <a:xfrm>
              <a:off x="0" y="762889"/>
              <a:ext cx="6325367" cy="907415"/>
            </a:xfrm>
            <a:prstGeom prst="rect">
              <a:avLst/>
            </a:prstGeom>
          </p:spPr>
          <p:txBody>
            <a:bodyPr lIns="0" tIns="0" rIns="0" bIns="0" rtlCol="0" anchor="t">
              <a:spAutoFit/>
            </a:bodyPr>
            <a:lstStyle/>
            <a:p>
              <a:pPr marL="0" lvl="0" indent="0" algn="l">
                <a:lnSpc>
                  <a:spcPts val="2730"/>
                </a:lnSpc>
              </a:pPr>
              <a:r>
                <a:rPr lang="en-US" sz="2100" b="1" spc="-115">
                  <a:solidFill>
                    <a:srgbClr val="A6C8FF"/>
                  </a:solidFill>
                  <a:latin typeface="Work Sans Bold"/>
                  <a:ea typeface="Work Sans Bold"/>
                  <a:cs typeface="Work Sans Bold"/>
                  <a:sym typeface="Work Sans Bold"/>
                </a:rPr>
                <a:t>Key component</a:t>
              </a:r>
              <a:r>
                <a:rPr lang="en-US" sz="2100" spc="-115">
                  <a:solidFill>
                    <a:srgbClr val="A6C8FF"/>
                  </a:solidFill>
                  <a:latin typeface="Work Sans"/>
                  <a:ea typeface="Work Sans"/>
                  <a:cs typeface="Work Sans"/>
                  <a:sym typeface="Work Sans"/>
                </a:rPr>
                <a:t> for successful project execution.</a:t>
              </a:r>
            </a:p>
          </p:txBody>
        </p:sp>
      </p:grpSp>
      <p:grpSp>
        <p:nvGrpSpPr>
          <p:cNvPr id="25" name="Group 25"/>
          <p:cNvGrpSpPr/>
          <p:nvPr/>
        </p:nvGrpSpPr>
        <p:grpSpPr>
          <a:xfrm>
            <a:off x="6757412" y="3946457"/>
            <a:ext cx="4773175" cy="3606286"/>
            <a:chOff x="0" y="0"/>
            <a:chExt cx="1940193" cy="1465878"/>
          </a:xfrm>
        </p:grpSpPr>
        <p:sp>
          <p:nvSpPr>
            <p:cNvPr id="26" name="Freeform 26"/>
            <p:cNvSpPr/>
            <p:nvPr/>
          </p:nvSpPr>
          <p:spPr>
            <a:xfrm>
              <a:off x="0" y="0"/>
              <a:ext cx="1940195" cy="1465891"/>
            </a:xfrm>
            <a:custGeom>
              <a:avLst/>
              <a:gdLst/>
              <a:ahLst/>
              <a:cxnLst/>
              <a:rect l="l" t="t" r="r" b="b"/>
              <a:pathLst>
                <a:path w="1940195" h="1465891">
                  <a:moveTo>
                    <a:pt x="1452752" y="0"/>
                  </a:moveTo>
                  <a:lnTo>
                    <a:pt x="177673" y="0"/>
                  </a:lnTo>
                  <a:cubicBezTo>
                    <a:pt x="79547" y="0"/>
                    <a:pt x="0" y="79547"/>
                    <a:pt x="0" y="177673"/>
                  </a:cubicBezTo>
                  <a:lnTo>
                    <a:pt x="0" y="1288218"/>
                  </a:lnTo>
                  <a:cubicBezTo>
                    <a:pt x="0" y="1386344"/>
                    <a:pt x="79547" y="1465891"/>
                    <a:pt x="177673" y="1465891"/>
                  </a:cubicBezTo>
                  <a:lnTo>
                    <a:pt x="1762522" y="1465891"/>
                  </a:lnTo>
                  <a:cubicBezTo>
                    <a:pt x="1860648" y="1465891"/>
                    <a:pt x="1940195" y="1386344"/>
                    <a:pt x="1940195" y="1288218"/>
                  </a:cubicBezTo>
                  <a:lnTo>
                    <a:pt x="1940195" y="523958"/>
                  </a:lnTo>
                  <a:cubicBezTo>
                    <a:pt x="1940195" y="480251"/>
                    <a:pt x="1924085" y="438079"/>
                    <a:pt x="1894946" y="405503"/>
                  </a:cubicBezTo>
                  <a:lnTo>
                    <a:pt x="1585169" y="59214"/>
                  </a:lnTo>
                  <a:cubicBezTo>
                    <a:pt x="1551465" y="21536"/>
                    <a:pt x="1503305" y="0"/>
                    <a:pt x="1452752" y="0"/>
                  </a:cubicBezTo>
                  <a:close/>
                </a:path>
              </a:pathLst>
            </a:custGeom>
            <a:blipFill>
              <a:blip r:embed="rId3"/>
              <a:stretch>
                <a:fillRect l="-118" r="-118"/>
              </a:stretch>
            </a:blipFill>
          </p:spPr>
        </p:sp>
      </p:grpSp>
      <p:grpSp>
        <p:nvGrpSpPr>
          <p:cNvPr id="27" name="Group 27"/>
          <p:cNvGrpSpPr/>
          <p:nvPr/>
        </p:nvGrpSpPr>
        <p:grpSpPr>
          <a:xfrm>
            <a:off x="12510512" y="3946457"/>
            <a:ext cx="4773175" cy="3606286"/>
            <a:chOff x="0" y="0"/>
            <a:chExt cx="1940193" cy="1465878"/>
          </a:xfrm>
        </p:grpSpPr>
        <p:sp>
          <p:nvSpPr>
            <p:cNvPr id="28" name="Freeform 28"/>
            <p:cNvSpPr/>
            <p:nvPr/>
          </p:nvSpPr>
          <p:spPr>
            <a:xfrm>
              <a:off x="0" y="0"/>
              <a:ext cx="1940195" cy="1465891"/>
            </a:xfrm>
            <a:custGeom>
              <a:avLst/>
              <a:gdLst/>
              <a:ahLst/>
              <a:cxnLst/>
              <a:rect l="l" t="t" r="r" b="b"/>
              <a:pathLst>
                <a:path w="1940195" h="1465891">
                  <a:moveTo>
                    <a:pt x="1452752" y="0"/>
                  </a:moveTo>
                  <a:lnTo>
                    <a:pt x="177673" y="0"/>
                  </a:lnTo>
                  <a:cubicBezTo>
                    <a:pt x="79547" y="0"/>
                    <a:pt x="0" y="79547"/>
                    <a:pt x="0" y="177673"/>
                  </a:cubicBezTo>
                  <a:lnTo>
                    <a:pt x="0" y="1288218"/>
                  </a:lnTo>
                  <a:cubicBezTo>
                    <a:pt x="0" y="1386344"/>
                    <a:pt x="79547" y="1465891"/>
                    <a:pt x="177673" y="1465891"/>
                  </a:cubicBezTo>
                  <a:lnTo>
                    <a:pt x="1762522" y="1465891"/>
                  </a:lnTo>
                  <a:cubicBezTo>
                    <a:pt x="1860648" y="1465891"/>
                    <a:pt x="1940195" y="1386344"/>
                    <a:pt x="1940195" y="1288218"/>
                  </a:cubicBezTo>
                  <a:lnTo>
                    <a:pt x="1940195" y="523958"/>
                  </a:lnTo>
                  <a:cubicBezTo>
                    <a:pt x="1940195" y="480251"/>
                    <a:pt x="1924085" y="438079"/>
                    <a:pt x="1894946" y="405503"/>
                  </a:cubicBezTo>
                  <a:lnTo>
                    <a:pt x="1585169" y="59214"/>
                  </a:lnTo>
                  <a:cubicBezTo>
                    <a:pt x="1551465" y="21536"/>
                    <a:pt x="1503305" y="0"/>
                    <a:pt x="1452752" y="0"/>
                  </a:cubicBezTo>
                  <a:close/>
                </a:path>
              </a:pathLst>
            </a:custGeom>
            <a:blipFill>
              <a:blip r:embed="rId4"/>
              <a:stretch>
                <a:fillRect l="-118" r="-118"/>
              </a:stretch>
            </a:blipFill>
          </p:spPr>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A2332"/>
        </a:solidFill>
        <a:effectLst/>
      </p:bgPr>
    </p:bg>
    <p:spTree>
      <p:nvGrpSpPr>
        <p:cNvPr id="1" name=""/>
        <p:cNvGrpSpPr/>
        <p:nvPr/>
      </p:nvGrpSpPr>
      <p:grpSpPr>
        <a:xfrm>
          <a:off x="0" y="0"/>
          <a:ext cx="0" cy="0"/>
          <a:chOff x="0" y="0"/>
          <a:chExt cx="0" cy="0"/>
        </a:xfrm>
      </p:grpSpPr>
      <p:grpSp>
        <p:nvGrpSpPr>
          <p:cNvPr id="2" name="Group 2"/>
          <p:cNvGrpSpPr/>
          <p:nvPr/>
        </p:nvGrpSpPr>
        <p:grpSpPr>
          <a:xfrm>
            <a:off x="12172950" y="666750"/>
            <a:ext cx="5448300" cy="8953500"/>
            <a:chOff x="0" y="0"/>
            <a:chExt cx="1434943" cy="2358123"/>
          </a:xfrm>
        </p:grpSpPr>
        <p:sp>
          <p:nvSpPr>
            <p:cNvPr id="3" name="Freeform 3"/>
            <p:cNvSpPr/>
            <p:nvPr/>
          </p:nvSpPr>
          <p:spPr>
            <a:xfrm>
              <a:off x="0" y="0"/>
              <a:ext cx="1434943" cy="2358124"/>
            </a:xfrm>
            <a:custGeom>
              <a:avLst/>
              <a:gdLst/>
              <a:ahLst/>
              <a:cxnLst/>
              <a:rect l="l" t="t" r="r" b="b"/>
              <a:pathLst>
                <a:path w="1434943" h="2358124">
                  <a:moveTo>
                    <a:pt x="56839" y="0"/>
                  </a:moveTo>
                  <a:lnTo>
                    <a:pt x="1378104" y="0"/>
                  </a:lnTo>
                  <a:cubicBezTo>
                    <a:pt x="1409495" y="0"/>
                    <a:pt x="1434943" y="25448"/>
                    <a:pt x="1434943" y="56839"/>
                  </a:cubicBezTo>
                  <a:lnTo>
                    <a:pt x="1434943" y="2301284"/>
                  </a:lnTo>
                  <a:cubicBezTo>
                    <a:pt x="1434943" y="2332676"/>
                    <a:pt x="1409495" y="2358124"/>
                    <a:pt x="1378104" y="2358124"/>
                  </a:cubicBezTo>
                  <a:lnTo>
                    <a:pt x="56839" y="2358124"/>
                  </a:lnTo>
                  <a:cubicBezTo>
                    <a:pt x="25448" y="2358124"/>
                    <a:pt x="0" y="2332676"/>
                    <a:pt x="0" y="2301284"/>
                  </a:cubicBezTo>
                  <a:lnTo>
                    <a:pt x="0" y="56839"/>
                  </a:lnTo>
                  <a:cubicBezTo>
                    <a:pt x="0" y="25448"/>
                    <a:pt x="25448" y="0"/>
                    <a:pt x="56839" y="0"/>
                  </a:cubicBezTo>
                  <a:close/>
                </a:path>
              </a:pathLst>
            </a:custGeom>
            <a:solidFill>
              <a:srgbClr val="A6C8FF"/>
            </a:solidFill>
            <a:ln cap="rnd">
              <a:noFill/>
              <a:prstDash val="solid"/>
              <a:round/>
            </a:ln>
          </p:spPr>
        </p:sp>
        <p:sp>
          <p:nvSpPr>
            <p:cNvPr id="4" name="TextBox 4"/>
            <p:cNvSpPr txBox="1"/>
            <p:nvPr/>
          </p:nvSpPr>
          <p:spPr>
            <a:xfrm>
              <a:off x="0" y="-57150"/>
              <a:ext cx="1434943" cy="2415273"/>
            </a:xfrm>
            <a:prstGeom prst="rect">
              <a:avLst/>
            </a:prstGeom>
          </p:spPr>
          <p:txBody>
            <a:bodyPr lIns="50800" tIns="50800" rIns="50800" bIns="50800" rtlCol="0" anchor="ctr"/>
            <a:lstStyle/>
            <a:p>
              <a:pPr marL="0" lvl="0" indent="0" algn="ctr">
                <a:lnSpc>
                  <a:spcPts val="3359"/>
                </a:lnSpc>
              </a:pPr>
              <a:endParaRPr/>
            </a:p>
          </p:txBody>
        </p:sp>
      </p:grpSp>
      <p:grpSp>
        <p:nvGrpSpPr>
          <p:cNvPr id="5" name="Group 5"/>
          <p:cNvGrpSpPr/>
          <p:nvPr/>
        </p:nvGrpSpPr>
        <p:grpSpPr>
          <a:xfrm>
            <a:off x="6419850" y="666750"/>
            <a:ext cx="5448300" cy="8953500"/>
            <a:chOff x="0" y="0"/>
            <a:chExt cx="1434943" cy="2358123"/>
          </a:xfrm>
        </p:grpSpPr>
        <p:sp>
          <p:nvSpPr>
            <p:cNvPr id="6" name="Freeform 6"/>
            <p:cNvSpPr/>
            <p:nvPr/>
          </p:nvSpPr>
          <p:spPr>
            <a:xfrm>
              <a:off x="0" y="0"/>
              <a:ext cx="1434943" cy="2358124"/>
            </a:xfrm>
            <a:custGeom>
              <a:avLst/>
              <a:gdLst/>
              <a:ahLst/>
              <a:cxnLst/>
              <a:rect l="l" t="t" r="r" b="b"/>
              <a:pathLst>
                <a:path w="1434943" h="2358124">
                  <a:moveTo>
                    <a:pt x="56839" y="0"/>
                  </a:moveTo>
                  <a:lnTo>
                    <a:pt x="1378104" y="0"/>
                  </a:lnTo>
                  <a:cubicBezTo>
                    <a:pt x="1409495" y="0"/>
                    <a:pt x="1434943" y="25448"/>
                    <a:pt x="1434943" y="56839"/>
                  </a:cubicBezTo>
                  <a:lnTo>
                    <a:pt x="1434943" y="2301284"/>
                  </a:lnTo>
                  <a:cubicBezTo>
                    <a:pt x="1434943" y="2332676"/>
                    <a:pt x="1409495" y="2358124"/>
                    <a:pt x="1378104" y="2358124"/>
                  </a:cubicBezTo>
                  <a:lnTo>
                    <a:pt x="56839" y="2358124"/>
                  </a:lnTo>
                  <a:cubicBezTo>
                    <a:pt x="25448" y="2358124"/>
                    <a:pt x="0" y="2332676"/>
                    <a:pt x="0" y="2301284"/>
                  </a:cubicBezTo>
                  <a:lnTo>
                    <a:pt x="0" y="56839"/>
                  </a:lnTo>
                  <a:cubicBezTo>
                    <a:pt x="0" y="25448"/>
                    <a:pt x="25448" y="0"/>
                    <a:pt x="56839" y="0"/>
                  </a:cubicBezTo>
                  <a:close/>
                </a:path>
              </a:pathLst>
            </a:custGeom>
            <a:solidFill>
              <a:srgbClr val="A6C8FF"/>
            </a:solidFill>
            <a:ln cap="rnd">
              <a:noFill/>
              <a:prstDash val="solid"/>
              <a:round/>
            </a:ln>
          </p:spPr>
        </p:sp>
        <p:sp>
          <p:nvSpPr>
            <p:cNvPr id="7" name="TextBox 7"/>
            <p:cNvSpPr txBox="1"/>
            <p:nvPr/>
          </p:nvSpPr>
          <p:spPr>
            <a:xfrm>
              <a:off x="0" y="-57150"/>
              <a:ext cx="1434943" cy="2415273"/>
            </a:xfrm>
            <a:prstGeom prst="rect">
              <a:avLst/>
            </a:prstGeom>
          </p:spPr>
          <p:txBody>
            <a:bodyPr lIns="50800" tIns="50800" rIns="50800" bIns="50800" rtlCol="0" anchor="ctr"/>
            <a:lstStyle/>
            <a:p>
              <a:pPr marL="0" lvl="0" indent="0" algn="ctr">
                <a:lnSpc>
                  <a:spcPts val="3359"/>
                </a:lnSpc>
              </a:pPr>
              <a:endParaRPr/>
            </a:p>
          </p:txBody>
        </p:sp>
      </p:grpSp>
      <p:grpSp>
        <p:nvGrpSpPr>
          <p:cNvPr id="8" name="Group 8"/>
          <p:cNvGrpSpPr/>
          <p:nvPr/>
        </p:nvGrpSpPr>
        <p:grpSpPr>
          <a:xfrm>
            <a:off x="666750" y="666750"/>
            <a:ext cx="5448300" cy="8953500"/>
            <a:chOff x="0" y="0"/>
            <a:chExt cx="1434943" cy="2358123"/>
          </a:xfrm>
        </p:grpSpPr>
        <p:sp>
          <p:nvSpPr>
            <p:cNvPr id="9" name="Freeform 9"/>
            <p:cNvSpPr/>
            <p:nvPr/>
          </p:nvSpPr>
          <p:spPr>
            <a:xfrm>
              <a:off x="0" y="0"/>
              <a:ext cx="1434943" cy="2358124"/>
            </a:xfrm>
            <a:custGeom>
              <a:avLst/>
              <a:gdLst/>
              <a:ahLst/>
              <a:cxnLst/>
              <a:rect l="l" t="t" r="r" b="b"/>
              <a:pathLst>
                <a:path w="1434943" h="2358124">
                  <a:moveTo>
                    <a:pt x="56839" y="0"/>
                  </a:moveTo>
                  <a:lnTo>
                    <a:pt x="1378104" y="0"/>
                  </a:lnTo>
                  <a:cubicBezTo>
                    <a:pt x="1409495" y="0"/>
                    <a:pt x="1434943" y="25448"/>
                    <a:pt x="1434943" y="56839"/>
                  </a:cubicBezTo>
                  <a:lnTo>
                    <a:pt x="1434943" y="2301284"/>
                  </a:lnTo>
                  <a:cubicBezTo>
                    <a:pt x="1434943" y="2332676"/>
                    <a:pt x="1409495" y="2358124"/>
                    <a:pt x="1378104" y="2358124"/>
                  </a:cubicBezTo>
                  <a:lnTo>
                    <a:pt x="56839" y="2358124"/>
                  </a:lnTo>
                  <a:cubicBezTo>
                    <a:pt x="25448" y="2358124"/>
                    <a:pt x="0" y="2332676"/>
                    <a:pt x="0" y="2301284"/>
                  </a:cubicBezTo>
                  <a:lnTo>
                    <a:pt x="0" y="56839"/>
                  </a:lnTo>
                  <a:cubicBezTo>
                    <a:pt x="0" y="25448"/>
                    <a:pt x="25448" y="0"/>
                    <a:pt x="56839" y="0"/>
                  </a:cubicBezTo>
                  <a:close/>
                </a:path>
              </a:pathLst>
            </a:custGeom>
            <a:solidFill>
              <a:srgbClr val="A6C8FF"/>
            </a:solidFill>
            <a:ln cap="rnd">
              <a:noFill/>
              <a:prstDash val="solid"/>
              <a:round/>
            </a:ln>
          </p:spPr>
        </p:sp>
        <p:sp>
          <p:nvSpPr>
            <p:cNvPr id="10" name="TextBox 10"/>
            <p:cNvSpPr txBox="1"/>
            <p:nvPr/>
          </p:nvSpPr>
          <p:spPr>
            <a:xfrm>
              <a:off x="0" y="-57150"/>
              <a:ext cx="1434943" cy="2415273"/>
            </a:xfrm>
            <a:prstGeom prst="rect">
              <a:avLst/>
            </a:prstGeom>
          </p:spPr>
          <p:txBody>
            <a:bodyPr lIns="50800" tIns="50800" rIns="50800" bIns="50800" rtlCol="0" anchor="ctr"/>
            <a:lstStyle/>
            <a:p>
              <a:pPr marL="0" lvl="0" indent="0" algn="ctr">
                <a:lnSpc>
                  <a:spcPts val="3359"/>
                </a:lnSpc>
              </a:pPr>
              <a:endParaRPr/>
            </a:p>
          </p:txBody>
        </p:sp>
      </p:grpSp>
      <p:grpSp>
        <p:nvGrpSpPr>
          <p:cNvPr id="11" name="Group 11"/>
          <p:cNvGrpSpPr/>
          <p:nvPr/>
        </p:nvGrpSpPr>
        <p:grpSpPr>
          <a:xfrm>
            <a:off x="12477750" y="7391943"/>
            <a:ext cx="4838700" cy="875214"/>
            <a:chOff x="0" y="0"/>
            <a:chExt cx="1274390" cy="230509"/>
          </a:xfrm>
        </p:grpSpPr>
        <p:sp>
          <p:nvSpPr>
            <p:cNvPr id="12" name="Freeform 12"/>
            <p:cNvSpPr/>
            <p:nvPr/>
          </p:nvSpPr>
          <p:spPr>
            <a:xfrm>
              <a:off x="0" y="0"/>
              <a:ext cx="1274390" cy="230509"/>
            </a:xfrm>
            <a:custGeom>
              <a:avLst/>
              <a:gdLst/>
              <a:ahLst/>
              <a:cxnLst/>
              <a:rect l="l" t="t" r="r" b="b"/>
              <a:pathLst>
                <a:path w="1274390" h="230509">
                  <a:moveTo>
                    <a:pt x="115254" y="0"/>
                  </a:moveTo>
                  <a:lnTo>
                    <a:pt x="1159136" y="0"/>
                  </a:lnTo>
                  <a:cubicBezTo>
                    <a:pt x="1189703" y="0"/>
                    <a:pt x="1219019" y="12143"/>
                    <a:pt x="1240633" y="33757"/>
                  </a:cubicBezTo>
                  <a:cubicBezTo>
                    <a:pt x="1262247" y="55372"/>
                    <a:pt x="1274390" y="84687"/>
                    <a:pt x="1274390" y="115254"/>
                  </a:cubicBezTo>
                  <a:lnTo>
                    <a:pt x="1274390" y="115254"/>
                  </a:lnTo>
                  <a:cubicBezTo>
                    <a:pt x="1274390" y="145822"/>
                    <a:pt x="1262247" y="175137"/>
                    <a:pt x="1240633" y="196752"/>
                  </a:cubicBezTo>
                  <a:cubicBezTo>
                    <a:pt x="1219019" y="218366"/>
                    <a:pt x="1189703" y="230509"/>
                    <a:pt x="1159136" y="230509"/>
                  </a:cubicBezTo>
                  <a:lnTo>
                    <a:pt x="115254" y="230509"/>
                  </a:lnTo>
                  <a:cubicBezTo>
                    <a:pt x="84687" y="230509"/>
                    <a:pt x="55372" y="218366"/>
                    <a:pt x="33757" y="196752"/>
                  </a:cubicBezTo>
                  <a:cubicBezTo>
                    <a:pt x="12143" y="175137"/>
                    <a:pt x="0" y="145822"/>
                    <a:pt x="0" y="115254"/>
                  </a:cubicBezTo>
                  <a:lnTo>
                    <a:pt x="0" y="115254"/>
                  </a:lnTo>
                  <a:cubicBezTo>
                    <a:pt x="0" y="84687"/>
                    <a:pt x="12143" y="55372"/>
                    <a:pt x="33757" y="33757"/>
                  </a:cubicBezTo>
                  <a:cubicBezTo>
                    <a:pt x="55372" y="12143"/>
                    <a:pt x="84687" y="0"/>
                    <a:pt x="115254" y="0"/>
                  </a:cubicBezTo>
                  <a:close/>
                </a:path>
              </a:pathLst>
            </a:custGeom>
            <a:solidFill>
              <a:srgbClr val="1A2332"/>
            </a:solidFill>
          </p:spPr>
        </p:sp>
        <p:sp>
          <p:nvSpPr>
            <p:cNvPr id="13" name="TextBox 13"/>
            <p:cNvSpPr txBox="1"/>
            <p:nvPr/>
          </p:nvSpPr>
          <p:spPr>
            <a:xfrm>
              <a:off x="0" y="-76200"/>
              <a:ext cx="1274390" cy="306709"/>
            </a:xfrm>
            <a:prstGeom prst="rect">
              <a:avLst/>
            </a:prstGeom>
          </p:spPr>
          <p:txBody>
            <a:bodyPr lIns="50800" tIns="50800" rIns="50800" bIns="50800" rtlCol="0" anchor="ctr"/>
            <a:lstStyle/>
            <a:p>
              <a:pPr marL="0" lvl="0" indent="0" algn="ctr">
                <a:lnSpc>
                  <a:spcPts val="4200"/>
                </a:lnSpc>
              </a:pPr>
              <a:endParaRPr/>
            </a:p>
          </p:txBody>
        </p:sp>
      </p:grpSp>
      <p:grpSp>
        <p:nvGrpSpPr>
          <p:cNvPr id="14" name="Group 14"/>
          <p:cNvGrpSpPr/>
          <p:nvPr/>
        </p:nvGrpSpPr>
        <p:grpSpPr>
          <a:xfrm>
            <a:off x="6724650" y="7391943"/>
            <a:ext cx="4838700" cy="875214"/>
            <a:chOff x="0" y="0"/>
            <a:chExt cx="1274390" cy="230509"/>
          </a:xfrm>
        </p:grpSpPr>
        <p:sp>
          <p:nvSpPr>
            <p:cNvPr id="15" name="Freeform 15"/>
            <p:cNvSpPr/>
            <p:nvPr/>
          </p:nvSpPr>
          <p:spPr>
            <a:xfrm>
              <a:off x="0" y="0"/>
              <a:ext cx="1274390" cy="230509"/>
            </a:xfrm>
            <a:custGeom>
              <a:avLst/>
              <a:gdLst/>
              <a:ahLst/>
              <a:cxnLst/>
              <a:rect l="l" t="t" r="r" b="b"/>
              <a:pathLst>
                <a:path w="1274390" h="230509">
                  <a:moveTo>
                    <a:pt x="115254" y="0"/>
                  </a:moveTo>
                  <a:lnTo>
                    <a:pt x="1159136" y="0"/>
                  </a:lnTo>
                  <a:cubicBezTo>
                    <a:pt x="1189703" y="0"/>
                    <a:pt x="1219019" y="12143"/>
                    <a:pt x="1240633" y="33757"/>
                  </a:cubicBezTo>
                  <a:cubicBezTo>
                    <a:pt x="1262247" y="55372"/>
                    <a:pt x="1274390" y="84687"/>
                    <a:pt x="1274390" y="115254"/>
                  </a:cubicBezTo>
                  <a:lnTo>
                    <a:pt x="1274390" y="115254"/>
                  </a:lnTo>
                  <a:cubicBezTo>
                    <a:pt x="1274390" y="145822"/>
                    <a:pt x="1262247" y="175137"/>
                    <a:pt x="1240633" y="196752"/>
                  </a:cubicBezTo>
                  <a:cubicBezTo>
                    <a:pt x="1219019" y="218366"/>
                    <a:pt x="1189703" y="230509"/>
                    <a:pt x="1159136" y="230509"/>
                  </a:cubicBezTo>
                  <a:lnTo>
                    <a:pt x="115254" y="230509"/>
                  </a:lnTo>
                  <a:cubicBezTo>
                    <a:pt x="84687" y="230509"/>
                    <a:pt x="55372" y="218366"/>
                    <a:pt x="33757" y="196752"/>
                  </a:cubicBezTo>
                  <a:cubicBezTo>
                    <a:pt x="12143" y="175137"/>
                    <a:pt x="0" y="145822"/>
                    <a:pt x="0" y="115254"/>
                  </a:cubicBezTo>
                  <a:lnTo>
                    <a:pt x="0" y="115254"/>
                  </a:lnTo>
                  <a:cubicBezTo>
                    <a:pt x="0" y="84687"/>
                    <a:pt x="12143" y="55372"/>
                    <a:pt x="33757" y="33757"/>
                  </a:cubicBezTo>
                  <a:cubicBezTo>
                    <a:pt x="55372" y="12143"/>
                    <a:pt x="84687" y="0"/>
                    <a:pt x="115254" y="0"/>
                  </a:cubicBezTo>
                  <a:close/>
                </a:path>
              </a:pathLst>
            </a:custGeom>
            <a:solidFill>
              <a:srgbClr val="1A2332"/>
            </a:solidFill>
          </p:spPr>
        </p:sp>
        <p:sp>
          <p:nvSpPr>
            <p:cNvPr id="16" name="TextBox 16"/>
            <p:cNvSpPr txBox="1"/>
            <p:nvPr/>
          </p:nvSpPr>
          <p:spPr>
            <a:xfrm>
              <a:off x="0" y="-76200"/>
              <a:ext cx="1274390" cy="306709"/>
            </a:xfrm>
            <a:prstGeom prst="rect">
              <a:avLst/>
            </a:prstGeom>
          </p:spPr>
          <p:txBody>
            <a:bodyPr lIns="50800" tIns="50800" rIns="50800" bIns="50800" rtlCol="0" anchor="ctr"/>
            <a:lstStyle/>
            <a:p>
              <a:pPr marL="0" lvl="0" indent="0" algn="ctr">
                <a:lnSpc>
                  <a:spcPts val="4200"/>
                </a:lnSpc>
              </a:pPr>
              <a:endParaRPr/>
            </a:p>
          </p:txBody>
        </p:sp>
      </p:grpSp>
      <p:grpSp>
        <p:nvGrpSpPr>
          <p:cNvPr id="17" name="Group 17"/>
          <p:cNvGrpSpPr/>
          <p:nvPr/>
        </p:nvGrpSpPr>
        <p:grpSpPr>
          <a:xfrm>
            <a:off x="971550" y="7391943"/>
            <a:ext cx="4838700" cy="875214"/>
            <a:chOff x="0" y="0"/>
            <a:chExt cx="1274390" cy="230509"/>
          </a:xfrm>
        </p:grpSpPr>
        <p:sp>
          <p:nvSpPr>
            <p:cNvPr id="18" name="Freeform 18"/>
            <p:cNvSpPr/>
            <p:nvPr/>
          </p:nvSpPr>
          <p:spPr>
            <a:xfrm>
              <a:off x="0" y="0"/>
              <a:ext cx="1274390" cy="230509"/>
            </a:xfrm>
            <a:custGeom>
              <a:avLst/>
              <a:gdLst/>
              <a:ahLst/>
              <a:cxnLst/>
              <a:rect l="l" t="t" r="r" b="b"/>
              <a:pathLst>
                <a:path w="1274390" h="230509">
                  <a:moveTo>
                    <a:pt x="115254" y="0"/>
                  </a:moveTo>
                  <a:lnTo>
                    <a:pt x="1159136" y="0"/>
                  </a:lnTo>
                  <a:cubicBezTo>
                    <a:pt x="1189703" y="0"/>
                    <a:pt x="1219019" y="12143"/>
                    <a:pt x="1240633" y="33757"/>
                  </a:cubicBezTo>
                  <a:cubicBezTo>
                    <a:pt x="1262247" y="55372"/>
                    <a:pt x="1274390" y="84687"/>
                    <a:pt x="1274390" y="115254"/>
                  </a:cubicBezTo>
                  <a:lnTo>
                    <a:pt x="1274390" y="115254"/>
                  </a:lnTo>
                  <a:cubicBezTo>
                    <a:pt x="1274390" y="145822"/>
                    <a:pt x="1262247" y="175137"/>
                    <a:pt x="1240633" y="196752"/>
                  </a:cubicBezTo>
                  <a:cubicBezTo>
                    <a:pt x="1219019" y="218366"/>
                    <a:pt x="1189703" y="230509"/>
                    <a:pt x="1159136" y="230509"/>
                  </a:cubicBezTo>
                  <a:lnTo>
                    <a:pt x="115254" y="230509"/>
                  </a:lnTo>
                  <a:cubicBezTo>
                    <a:pt x="84687" y="230509"/>
                    <a:pt x="55372" y="218366"/>
                    <a:pt x="33757" y="196752"/>
                  </a:cubicBezTo>
                  <a:cubicBezTo>
                    <a:pt x="12143" y="175137"/>
                    <a:pt x="0" y="145822"/>
                    <a:pt x="0" y="115254"/>
                  </a:cubicBezTo>
                  <a:lnTo>
                    <a:pt x="0" y="115254"/>
                  </a:lnTo>
                  <a:cubicBezTo>
                    <a:pt x="0" y="84687"/>
                    <a:pt x="12143" y="55372"/>
                    <a:pt x="33757" y="33757"/>
                  </a:cubicBezTo>
                  <a:cubicBezTo>
                    <a:pt x="55372" y="12143"/>
                    <a:pt x="84687" y="0"/>
                    <a:pt x="115254" y="0"/>
                  </a:cubicBezTo>
                  <a:close/>
                </a:path>
              </a:pathLst>
            </a:custGeom>
            <a:solidFill>
              <a:srgbClr val="1A2332"/>
            </a:solidFill>
          </p:spPr>
        </p:sp>
        <p:sp>
          <p:nvSpPr>
            <p:cNvPr id="19" name="TextBox 19"/>
            <p:cNvSpPr txBox="1"/>
            <p:nvPr/>
          </p:nvSpPr>
          <p:spPr>
            <a:xfrm>
              <a:off x="0" y="-76200"/>
              <a:ext cx="1274390" cy="306709"/>
            </a:xfrm>
            <a:prstGeom prst="rect">
              <a:avLst/>
            </a:prstGeom>
          </p:spPr>
          <p:txBody>
            <a:bodyPr lIns="50800" tIns="50800" rIns="50800" bIns="50800" rtlCol="0" anchor="ctr"/>
            <a:lstStyle/>
            <a:p>
              <a:pPr marL="0" lvl="0" indent="0" algn="ctr">
                <a:lnSpc>
                  <a:spcPts val="4200"/>
                </a:lnSpc>
              </a:pPr>
              <a:endParaRPr/>
            </a:p>
          </p:txBody>
        </p:sp>
      </p:grpSp>
      <p:sp>
        <p:nvSpPr>
          <p:cNvPr id="20" name="TextBox 20"/>
          <p:cNvSpPr txBox="1"/>
          <p:nvPr/>
        </p:nvSpPr>
        <p:spPr>
          <a:xfrm>
            <a:off x="971550" y="8715375"/>
            <a:ext cx="4838700" cy="371475"/>
          </a:xfrm>
          <a:prstGeom prst="rect">
            <a:avLst/>
          </a:prstGeom>
        </p:spPr>
        <p:txBody>
          <a:bodyPr lIns="0" tIns="0" rIns="0" bIns="0" rtlCol="0" anchor="t">
            <a:spAutoFit/>
          </a:bodyPr>
          <a:lstStyle/>
          <a:p>
            <a:pPr marL="0" lvl="0" indent="0" algn="ctr">
              <a:lnSpc>
                <a:spcPts val="2879"/>
              </a:lnSpc>
            </a:pPr>
            <a:r>
              <a:rPr lang="en-US" sz="2400" spc="-132">
                <a:solidFill>
                  <a:srgbClr val="1A2332"/>
                </a:solidFill>
                <a:latin typeface="Work Sans"/>
                <a:ea typeface="Work Sans"/>
                <a:cs typeface="Work Sans"/>
                <a:sym typeface="Work Sans"/>
              </a:rPr>
              <a:t>Projects delivered on time</a:t>
            </a:r>
          </a:p>
        </p:txBody>
      </p:sp>
      <p:sp>
        <p:nvSpPr>
          <p:cNvPr id="21" name="TextBox 21"/>
          <p:cNvSpPr txBox="1"/>
          <p:nvPr/>
        </p:nvSpPr>
        <p:spPr>
          <a:xfrm>
            <a:off x="6724650" y="8715375"/>
            <a:ext cx="4838700" cy="371475"/>
          </a:xfrm>
          <a:prstGeom prst="rect">
            <a:avLst/>
          </a:prstGeom>
        </p:spPr>
        <p:txBody>
          <a:bodyPr lIns="0" tIns="0" rIns="0" bIns="0" rtlCol="0" anchor="t">
            <a:spAutoFit/>
          </a:bodyPr>
          <a:lstStyle/>
          <a:p>
            <a:pPr marL="0" lvl="0" indent="0" algn="ctr">
              <a:lnSpc>
                <a:spcPts val="2879"/>
              </a:lnSpc>
            </a:pPr>
            <a:r>
              <a:rPr lang="en-US" sz="2400" spc="-132">
                <a:solidFill>
                  <a:srgbClr val="1A2332"/>
                </a:solidFill>
                <a:latin typeface="Work Sans"/>
                <a:ea typeface="Work Sans"/>
                <a:cs typeface="Work Sans"/>
                <a:sym typeface="Work Sans"/>
              </a:rPr>
              <a:t>Team satisfaction rating</a:t>
            </a:r>
          </a:p>
        </p:txBody>
      </p:sp>
      <p:sp>
        <p:nvSpPr>
          <p:cNvPr id="22" name="TextBox 22"/>
          <p:cNvSpPr txBox="1"/>
          <p:nvPr/>
        </p:nvSpPr>
        <p:spPr>
          <a:xfrm>
            <a:off x="13306425" y="7615754"/>
            <a:ext cx="3181350" cy="457200"/>
          </a:xfrm>
          <a:prstGeom prst="rect">
            <a:avLst/>
          </a:prstGeom>
        </p:spPr>
        <p:txBody>
          <a:bodyPr lIns="0" tIns="0" rIns="0" bIns="0" rtlCol="0" anchor="t">
            <a:spAutoFit/>
          </a:bodyPr>
          <a:lstStyle/>
          <a:p>
            <a:pPr marL="0" lvl="0" indent="0" algn="ctr">
              <a:lnSpc>
                <a:spcPts val="3554"/>
              </a:lnSpc>
              <a:spcBef>
                <a:spcPct val="0"/>
              </a:spcBef>
            </a:pPr>
            <a:r>
              <a:rPr lang="en-US" sz="2962" b="1" spc="-162">
                <a:solidFill>
                  <a:srgbClr val="A6C8FF"/>
                </a:solidFill>
                <a:latin typeface="Work Sans Semi-Bold"/>
                <a:ea typeface="Work Sans Semi-Bold"/>
                <a:cs typeface="Work Sans Semi-Bold"/>
                <a:sym typeface="Work Sans Semi-Bold"/>
              </a:rPr>
              <a:t>50%</a:t>
            </a:r>
          </a:p>
        </p:txBody>
      </p:sp>
      <p:sp>
        <p:nvSpPr>
          <p:cNvPr id="23" name="TextBox 23"/>
          <p:cNvSpPr txBox="1"/>
          <p:nvPr/>
        </p:nvSpPr>
        <p:spPr>
          <a:xfrm>
            <a:off x="7553325" y="7615754"/>
            <a:ext cx="3181350" cy="457200"/>
          </a:xfrm>
          <a:prstGeom prst="rect">
            <a:avLst/>
          </a:prstGeom>
        </p:spPr>
        <p:txBody>
          <a:bodyPr lIns="0" tIns="0" rIns="0" bIns="0" rtlCol="0" anchor="t">
            <a:spAutoFit/>
          </a:bodyPr>
          <a:lstStyle/>
          <a:p>
            <a:pPr marL="0" lvl="0" indent="0" algn="ctr">
              <a:lnSpc>
                <a:spcPts val="3554"/>
              </a:lnSpc>
              <a:spcBef>
                <a:spcPct val="0"/>
              </a:spcBef>
            </a:pPr>
            <a:r>
              <a:rPr lang="en-US" sz="2962" b="1" spc="-162">
                <a:solidFill>
                  <a:srgbClr val="A6C8FF"/>
                </a:solidFill>
                <a:latin typeface="Work Sans Semi-Bold"/>
                <a:ea typeface="Work Sans Semi-Bold"/>
                <a:cs typeface="Work Sans Semi-Bold"/>
                <a:sym typeface="Work Sans Semi-Bold"/>
              </a:rPr>
              <a:t>92%</a:t>
            </a:r>
          </a:p>
        </p:txBody>
      </p:sp>
      <p:sp>
        <p:nvSpPr>
          <p:cNvPr id="24" name="TextBox 24"/>
          <p:cNvSpPr txBox="1"/>
          <p:nvPr/>
        </p:nvSpPr>
        <p:spPr>
          <a:xfrm>
            <a:off x="1800225" y="7615754"/>
            <a:ext cx="3181350" cy="457200"/>
          </a:xfrm>
          <a:prstGeom prst="rect">
            <a:avLst/>
          </a:prstGeom>
        </p:spPr>
        <p:txBody>
          <a:bodyPr lIns="0" tIns="0" rIns="0" bIns="0" rtlCol="0" anchor="t">
            <a:spAutoFit/>
          </a:bodyPr>
          <a:lstStyle/>
          <a:p>
            <a:pPr marL="0" lvl="0" indent="0" algn="ctr">
              <a:lnSpc>
                <a:spcPts val="3554"/>
              </a:lnSpc>
              <a:spcBef>
                <a:spcPct val="0"/>
              </a:spcBef>
            </a:pPr>
            <a:r>
              <a:rPr lang="en-US" sz="2962" b="1" spc="-162">
                <a:solidFill>
                  <a:srgbClr val="A6C8FF"/>
                </a:solidFill>
                <a:latin typeface="Work Sans Semi-Bold"/>
                <a:ea typeface="Work Sans Semi-Bold"/>
                <a:cs typeface="Work Sans Semi-Bold"/>
                <a:sym typeface="Work Sans Semi-Bold"/>
              </a:rPr>
              <a:t>85%</a:t>
            </a:r>
          </a:p>
        </p:txBody>
      </p:sp>
      <p:grpSp>
        <p:nvGrpSpPr>
          <p:cNvPr id="25" name="Group 25"/>
          <p:cNvGrpSpPr/>
          <p:nvPr/>
        </p:nvGrpSpPr>
        <p:grpSpPr>
          <a:xfrm>
            <a:off x="12172950" y="941405"/>
            <a:ext cx="5448300" cy="6181325"/>
            <a:chOff x="0" y="0"/>
            <a:chExt cx="2661158" cy="3019196"/>
          </a:xfrm>
        </p:grpSpPr>
        <p:sp>
          <p:nvSpPr>
            <p:cNvPr id="26" name="Freeform 26"/>
            <p:cNvSpPr/>
            <p:nvPr/>
          </p:nvSpPr>
          <p:spPr>
            <a:xfrm>
              <a:off x="54483" y="50038"/>
              <a:ext cx="2552065" cy="2919755"/>
            </a:xfrm>
            <a:custGeom>
              <a:avLst/>
              <a:gdLst/>
              <a:ahLst/>
              <a:cxnLst/>
              <a:rect l="l" t="t" r="r" b="b"/>
              <a:pathLst>
                <a:path w="2552065" h="2919755">
                  <a:moveTo>
                    <a:pt x="2464435" y="2919755"/>
                  </a:moveTo>
                  <a:lnTo>
                    <a:pt x="87757" y="2919755"/>
                  </a:lnTo>
                  <a:cubicBezTo>
                    <a:pt x="39370" y="2919755"/>
                    <a:pt x="0" y="2880512"/>
                    <a:pt x="0" y="2831998"/>
                  </a:cubicBezTo>
                  <a:lnTo>
                    <a:pt x="0" y="87757"/>
                  </a:lnTo>
                  <a:cubicBezTo>
                    <a:pt x="0" y="39370"/>
                    <a:pt x="39243" y="0"/>
                    <a:pt x="87757" y="0"/>
                  </a:cubicBezTo>
                  <a:lnTo>
                    <a:pt x="2464308" y="0"/>
                  </a:lnTo>
                  <a:cubicBezTo>
                    <a:pt x="2512695" y="0"/>
                    <a:pt x="2552065" y="39243"/>
                    <a:pt x="2552065" y="87757"/>
                  </a:cubicBezTo>
                  <a:lnTo>
                    <a:pt x="2552065" y="2831998"/>
                  </a:lnTo>
                  <a:cubicBezTo>
                    <a:pt x="2552065" y="2880385"/>
                    <a:pt x="2512822" y="2919755"/>
                    <a:pt x="2464308" y="2919755"/>
                  </a:cubicBezTo>
                  <a:close/>
                </a:path>
              </a:pathLst>
            </a:custGeom>
            <a:blipFill>
              <a:blip r:embed="rId2"/>
              <a:stretch>
                <a:fillRect l="-339" r="-339"/>
              </a:stretch>
            </a:blipFill>
          </p:spPr>
        </p:sp>
        <p:sp>
          <p:nvSpPr>
            <p:cNvPr id="27" name="Freeform 27"/>
            <p:cNvSpPr/>
            <p:nvPr/>
          </p:nvSpPr>
          <p:spPr>
            <a:xfrm>
              <a:off x="0" y="0"/>
              <a:ext cx="2661031" cy="3019069"/>
            </a:xfrm>
            <a:custGeom>
              <a:avLst/>
              <a:gdLst/>
              <a:ahLst/>
              <a:cxnLst/>
              <a:rect l="l" t="t" r="r" b="b"/>
              <a:pathLst>
                <a:path w="2661031" h="3019069">
                  <a:moveTo>
                    <a:pt x="0" y="91567"/>
                  </a:moveTo>
                  <a:lnTo>
                    <a:pt x="0" y="2927502"/>
                  </a:lnTo>
                  <a:cubicBezTo>
                    <a:pt x="0" y="2978048"/>
                    <a:pt x="41021" y="3019069"/>
                    <a:pt x="91567" y="3019069"/>
                  </a:cubicBezTo>
                  <a:lnTo>
                    <a:pt x="2569464" y="3019069"/>
                  </a:lnTo>
                  <a:cubicBezTo>
                    <a:pt x="2620010" y="3019069"/>
                    <a:pt x="2661031" y="2978048"/>
                    <a:pt x="2661031" y="2927502"/>
                  </a:cubicBezTo>
                  <a:lnTo>
                    <a:pt x="2661031" y="91567"/>
                  </a:lnTo>
                  <a:cubicBezTo>
                    <a:pt x="2661031" y="41021"/>
                    <a:pt x="2620010" y="0"/>
                    <a:pt x="2569464" y="0"/>
                  </a:cubicBezTo>
                  <a:lnTo>
                    <a:pt x="91567" y="0"/>
                  </a:lnTo>
                  <a:cubicBezTo>
                    <a:pt x="41021" y="0"/>
                    <a:pt x="0" y="41021"/>
                    <a:pt x="0" y="91567"/>
                  </a:cubicBezTo>
                  <a:close/>
                  <a:moveTo>
                    <a:pt x="1819275" y="331724"/>
                  </a:moveTo>
                  <a:lnTo>
                    <a:pt x="2478405" y="331724"/>
                  </a:lnTo>
                  <a:cubicBezTo>
                    <a:pt x="2528951" y="331724"/>
                    <a:pt x="2569972" y="372745"/>
                    <a:pt x="2569972" y="423291"/>
                  </a:cubicBezTo>
                  <a:lnTo>
                    <a:pt x="2569972" y="2836443"/>
                  </a:lnTo>
                  <a:cubicBezTo>
                    <a:pt x="2569972" y="2886989"/>
                    <a:pt x="2528951" y="2928010"/>
                    <a:pt x="2478405" y="2928010"/>
                  </a:cubicBezTo>
                  <a:lnTo>
                    <a:pt x="182753" y="2928010"/>
                  </a:lnTo>
                  <a:cubicBezTo>
                    <a:pt x="132207" y="2928010"/>
                    <a:pt x="91186" y="2886989"/>
                    <a:pt x="91186" y="2836443"/>
                  </a:cubicBezTo>
                  <a:lnTo>
                    <a:pt x="91186" y="182753"/>
                  </a:lnTo>
                  <a:cubicBezTo>
                    <a:pt x="91186" y="132207"/>
                    <a:pt x="132207" y="91186"/>
                    <a:pt x="182753" y="91186"/>
                  </a:cubicBezTo>
                  <a:lnTo>
                    <a:pt x="1522222" y="91186"/>
                  </a:lnTo>
                  <a:cubicBezTo>
                    <a:pt x="1548257" y="91186"/>
                    <a:pt x="1573149" y="102235"/>
                    <a:pt x="1590548" y="121666"/>
                  </a:cubicBezTo>
                  <a:lnTo>
                    <a:pt x="1751203" y="301244"/>
                  </a:lnTo>
                  <a:cubicBezTo>
                    <a:pt x="1768602" y="320675"/>
                    <a:pt x="1793367" y="331724"/>
                    <a:pt x="1819529" y="331724"/>
                  </a:cubicBezTo>
                  <a:lnTo>
                    <a:pt x="1819275" y="331724"/>
                  </a:lnTo>
                  <a:close/>
                </a:path>
              </a:pathLst>
            </a:custGeom>
            <a:solidFill>
              <a:srgbClr val="A6C8FF"/>
            </a:solidFill>
          </p:spPr>
        </p:sp>
      </p:grpSp>
      <p:grpSp>
        <p:nvGrpSpPr>
          <p:cNvPr id="28" name="Group 28"/>
          <p:cNvGrpSpPr/>
          <p:nvPr/>
        </p:nvGrpSpPr>
        <p:grpSpPr>
          <a:xfrm>
            <a:off x="6419850" y="941405"/>
            <a:ext cx="5448300" cy="6181325"/>
            <a:chOff x="0" y="0"/>
            <a:chExt cx="2661158" cy="3019196"/>
          </a:xfrm>
        </p:grpSpPr>
        <p:sp>
          <p:nvSpPr>
            <p:cNvPr id="29" name="Freeform 29"/>
            <p:cNvSpPr/>
            <p:nvPr/>
          </p:nvSpPr>
          <p:spPr>
            <a:xfrm>
              <a:off x="54483" y="50038"/>
              <a:ext cx="2552065" cy="2919755"/>
            </a:xfrm>
            <a:custGeom>
              <a:avLst/>
              <a:gdLst/>
              <a:ahLst/>
              <a:cxnLst/>
              <a:rect l="l" t="t" r="r" b="b"/>
              <a:pathLst>
                <a:path w="2552065" h="2919755">
                  <a:moveTo>
                    <a:pt x="2464435" y="2919755"/>
                  </a:moveTo>
                  <a:lnTo>
                    <a:pt x="87757" y="2919755"/>
                  </a:lnTo>
                  <a:cubicBezTo>
                    <a:pt x="39370" y="2919755"/>
                    <a:pt x="0" y="2880512"/>
                    <a:pt x="0" y="2831998"/>
                  </a:cubicBezTo>
                  <a:lnTo>
                    <a:pt x="0" y="87757"/>
                  </a:lnTo>
                  <a:cubicBezTo>
                    <a:pt x="0" y="39370"/>
                    <a:pt x="39243" y="0"/>
                    <a:pt x="87757" y="0"/>
                  </a:cubicBezTo>
                  <a:lnTo>
                    <a:pt x="2464308" y="0"/>
                  </a:lnTo>
                  <a:cubicBezTo>
                    <a:pt x="2512695" y="0"/>
                    <a:pt x="2552065" y="39243"/>
                    <a:pt x="2552065" y="87757"/>
                  </a:cubicBezTo>
                  <a:lnTo>
                    <a:pt x="2552065" y="2831998"/>
                  </a:lnTo>
                  <a:cubicBezTo>
                    <a:pt x="2552065" y="2880385"/>
                    <a:pt x="2512822" y="2919755"/>
                    <a:pt x="2464308" y="2919755"/>
                  </a:cubicBezTo>
                  <a:close/>
                </a:path>
              </a:pathLst>
            </a:custGeom>
            <a:blipFill>
              <a:blip r:embed="rId3"/>
              <a:stretch>
                <a:fillRect l="-339" r="-339"/>
              </a:stretch>
            </a:blipFill>
          </p:spPr>
        </p:sp>
        <p:sp>
          <p:nvSpPr>
            <p:cNvPr id="30" name="Freeform 30"/>
            <p:cNvSpPr/>
            <p:nvPr/>
          </p:nvSpPr>
          <p:spPr>
            <a:xfrm>
              <a:off x="0" y="0"/>
              <a:ext cx="2661031" cy="3019069"/>
            </a:xfrm>
            <a:custGeom>
              <a:avLst/>
              <a:gdLst/>
              <a:ahLst/>
              <a:cxnLst/>
              <a:rect l="l" t="t" r="r" b="b"/>
              <a:pathLst>
                <a:path w="2661031" h="3019069">
                  <a:moveTo>
                    <a:pt x="0" y="91567"/>
                  </a:moveTo>
                  <a:lnTo>
                    <a:pt x="0" y="2927502"/>
                  </a:lnTo>
                  <a:cubicBezTo>
                    <a:pt x="0" y="2978048"/>
                    <a:pt x="41021" y="3019069"/>
                    <a:pt x="91567" y="3019069"/>
                  </a:cubicBezTo>
                  <a:lnTo>
                    <a:pt x="2569464" y="3019069"/>
                  </a:lnTo>
                  <a:cubicBezTo>
                    <a:pt x="2620010" y="3019069"/>
                    <a:pt x="2661031" y="2978048"/>
                    <a:pt x="2661031" y="2927502"/>
                  </a:cubicBezTo>
                  <a:lnTo>
                    <a:pt x="2661031" y="91567"/>
                  </a:lnTo>
                  <a:cubicBezTo>
                    <a:pt x="2661031" y="41021"/>
                    <a:pt x="2620010" y="0"/>
                    <a:pt x="2569464" y="0"/>
                  </a:cubicBezTo>
                  <a:lnTo>
                    <a:pt x="91567" y="0"/>
                  </a:lnTo>
                  <a:cubicBezTo>
                    <a:pt x="41021" y="0"/>
                    <a:pt x="0" y="41021"/>
                    <a:pt x="0" y="91567"/>
                  </a:cubicBezTo>
                  <a:close/>
                  <a:moveTo>
                    <a:pt x="1819275" y="331724"/>
                  </a:moveTo>
                  <a:lnTo>
                    <a:pt x="2478405" y="331724"/>
                  </a:lnTo>
                  <a:cubicBezTo>
                    <a:pt x="2528951" y="331724"/>
                    <a:pt x="2569972" y="372745"/>
                    <a:pt x="2569972" y="423291"/>
                  </a:cubicBezTo>
                  <a:lnTo>
                    <a:pt x="2569972" y="2836443"/>
                  </a:lnTo>
                  <a:cubicBezTo>
                    <a:pt x="2569972" y="2886989"/>
                    <a:pt x="2528951" y="2928010"/>
                    <a:pt x="2478405" y="2928010"/>
                  </a:cubicBezTo>
                  <a:lnTo>
                    <a:pt x="182753" y="2928010"/>
                  </a:lnTo>
                  <a:cubicBezTo>
                    <a:pt x="132207" y="2928010"/>
                    <a:pt x="91186" y="2886989"/>
                    <a:pt x="91186" y="2836443"/>
                  </a:cubicBezTo>
                  <a:lnTo>
                    <a:pt x="91186" y="182753"/>
                  </a:lnTo>
                  <a:cubicBezTo>
                    <a:pt x="91186" y="132207"/>
                    <a:pt x="132207" y="91186"/>
                    <a:pt x="182753" y="91186"/>
                  </a:cubicBezTo>
                  <a:lnTo>
                    <a:pt x="1522222" y="91186"/>
                  </a:lnTo>
                  <a:cubicBezTo>
                    <a:pt x="1548257" y="91186"/>
                    <a:pt x="1573149" y="102235"/>
                    <a:pt x="1590548" y="121666"/>
                  </a:cubicBezTo>
                  <a:lnTo>
                    <a:pt x="1751203" y="301244"/>
                  </a:lnTo>
                  <a:cubicBezTo>
                    <a:pt x="1768602" y="320675"/>
                    <a:pt x="1793367" y="331724"/>
                    <a:pt x="1819529" y="331724"/>
                  </a:cubicBezTo>
                  <a:lnTo>
                    <a:pt x="1819275" y="331724"/>
                  </a:lnTo>
                  <a:close/>
                </a:path>
              </a:pathLst>
            </a:custGeom>
            <a:solidFill>
              <a:srgbClr val="A6C8FF"/>
            </a:solidFill>
          </p:spPr>
        </p:sp>
      </p:grpSp>
      <p:grpSp>
        <p:nvGrpSpPr>
          <p:cNvPr id="31" name="Group 31"/>
          <p:cNvGrpSpPr/>
          <p:nvPr/>
        </p:nvGrpSpPr>
        <p:grpSpPr>
          <a:xfrm>
            <a:off x="666750" y="941405"/>
            <a:ext cx="5448300" cy="6181325"/>
            <a:chOff x="0" y="0"/>
            <a:chExt cx="2661158" cy="3019196"/>
          </a:xfrm>
        </p:grpSpPr>
        <p:sp>
          <p:nvSpPr>
            <p:cNvPr id="32" name="Freeform 32"/>
            <p:cNvSpPr/>
            <p:nvPr/>
          </p:nvSpPr>
          <p:spPr>
            <a:xfrm>
              <a:off x="54483" y="50038"/>
              <a:ext cx="2552065" cy="2919755"/>
            </a:xfrm>
            <a:custGeom>
              <a:avLst/>
              <a:gdLst/>
              <a:ahLst/>
              <a:cxnLst/>
              <a:rect l="l" t="t" r="r" b="b"/>
              <a:pathLst>
                <a:path w="2552065" h="2919755">
                  <a:moveTo>
                    <a:pt x="2464435" y="2919755"/>
                  </a:moveTo>
                  <a:lnTo>
                    <a:pt x="87757" y="2919755"/>
                  </a:lnTo>
                  <a:cubicBezTo>
                    <a:pt x="39370" y="2919755"/>
                    <a:pt x="0" y="2880512"/>
                    <a:pt x="0" y="2831998"/>
                  </a:cubicBezTo>
                  <a:lnTo>
                    <a:pt x="0" y="87757"/>
                  </a:lnTo>
                  <a:cubicBezTo>
                    <a:pt x="0" y="39370"/>
                    <a:pt x="39243" y="0"/>
                    <a:pt x="87757" y="0"/>
                  </a:cubicBezTo>
                  <a:lnTo>
                    <a:pt x="2464308" y="0"/>
                  </a:lnTo>
                  <a:cubicBezTo>
                    <a:pt x="2512695" y="0"/>
                    <a:pt x="2552065" y="39243"/>
                    <a:pt x="2552065" y="87757"/>
                  </a:cubicBezTo>
                  <a:lnTo>
                    <a:pt x="2552065" y="2831998"/>
                  </a:lnTo>
                  <a:cubicBezTo>
                    <a:pt x="2552065" y="2880385"/>
                    <a:pt x="2512822" y="2919755"/>
                    <a:pt x="2464308" y="2919755"/>
                  </a:cubicBezTo>
                  <a:close/>
                </a:path>
              </a:pathLst>
            </a:custGeom>
            <a:blipFill>
              <a:blip r:embed="rId4"/>
              <a:stretch>
                <a:fillRect l="-339" r="-339"/>
              </a:stretch>
            </a:blipFill>
          </p:spPr>
        </p:sp>
        <p:sp>
          <p:nvSpPr>
            <p:cNvPr id="33" name="Freeform 33"/>
            <p:cNvSpPr/>
            <p:nvPr/>
          </p:nvSpPr>
          <p:spPr>
            <a:xfrm>
              <a:off x="0" y="0"/>
              <a:ext cx="2661031" cy="3019069"/>
            </a:xfrm>
            <a:custGeom>
              <a:avLst/>
              <a:gdLst/>
              <a:ahLst/>
              <a:cxnLst/>
              <a:rect l="l" t="t" r="r" b="b"/>
              <a:pathLst>
                <a:path w="2661031" h="3019069">
                  <a:moveTo>
                    <a:pt x="0" y="91567"/>
                  </a:moveTo>
                  <a:lnTo>
                    <a:pt x="0" y="2927502"/>
                  </a:lnTo>
                  <a:cubicBezTo>
                    <a:pt x="0" y="2978048"/>
                    <a:pt x="41021" y="3019069"/>
                    <a:pt x="91567" y="3019069"/>
                  </a:cubicBezTo>
                  <a:lnTo>
                    <a:pt x="2569464" y="3019069"/>
                  </a:lnTo>
                  <a:cubicBezTo>
                    <a:pt x="2620010" y="3019069"/>
                    <a:pt x="2661031" y="2978048"/>
                    <a:pt x="2661031" y="2927502"/>
                  </a:cubicBezTo>
                  <a:lnTo>
                    <a:pt x="2661031" y="91567"/>
                  </a:lnTo>
                  <a:cubicBezTo>
                    <a:pt x="2661031" y="41021"/>
                    <a:pt x="2620010" y="0"/>
                    <a:pt x="2569464" y="0"/>
                  </a:cubicBezTo>
                  <a:lnTo>
                    <a:pt x="91567" y="0"/>
                  </a:lnTo>
                  <a:cubicBezTo>
                    <a:pt x="41021" y="0"/>
                    <a:pt x="0" y="41021"/>
                    <a:pt x="0" y="91567"/>
                  </a:cubicBezTo>
                  <a:close/>
                  <a:moveTo>
                    <a:pt x="1819275" y="331724"/>
                  </a:moveTo>
                  <a:lnTo>
                    <a:pt x="2478405" y="331724"/>
                  </a:lnTo>
                  <a:cubicBezTo>
                    <a:pt x="2528951" y="331724"/>
                    <a:pt x="2569972" y="372745"/>
                    <a:pt x="2569972" y="423291"/>
                  </a:cubicBezTo>
                  <a:lnTo>
                    <a:pt x="2569972" y="2836443"/>
                  </a:lnTo>
                  <a:cubicBezTo>
                    <a:pt x="2569972" y="2886989"/>
                    <a:pt x="2528951" y="2928010"/>
                    <a:pt x="2478405" y="2928010"/>
                  </a:cubicBezTo>
                  <a:lnTo>
                    <a:pt x="182753" y="2928010"/>
                  </a:lnTo>
                  <a:cubicBezTo>
                    <a:pt x="132207" y="2928010"/>
                    <a:pt x="91186" y="2886989"/>
                    <a:pt x="91186" y="2836443"/>
                  </a:cubicBezTo>
                  <a:lnTo>
                    <a:pt x="91186" y="182753"/>
                  </a:lnTo>
                  <a:cubicBezTo>
                    <a:pt x="91186" y="132207"/>
                    <a:pt x="132207" y="91186"/>
                    <a:pt x="182753" y="91186"/>
                  </a:cubicBezTo>
                  <a:lnTo>
                    <a:pt x="1522222" y="91186"/>
                  </a:lnTo>
                  <a:cubicBezTo>
                    <a:pt x="1548257" y="91186"/>
                    <a:pt x="1573149" y="102235"/>
                    <a:pt x="1590548" y="121666"/>
                  </a:cubicBezTo>
                  <a:lnTo>
                    <a:pt x="1751203" y="301244"/>
                  </a:lnTo>
                  <a:cubicBezTo>
                    <a:pt x="1768602" y="320675"/>
                    <a:pt x="1793367" y="331724"/>
                    <a:pt x="1819529" y="331724"/>
                  </a:cubicBezTo>
                  <a:lnTo>
                    <a:pt x="1819275" y="331724"/>
                  </a:lnTo>
                  <a:close/>
                </a:path>
              </a:pathLst>
            </a:custGeom>
            <a:solidFill>
              <a:srgbClr val="A6C8FF"/>
            </a:solidFill>
          </p:spPr>
        </p:sp>
      </p:grpSp>
      <p:sp>
        <p:nvSpPr>
          <p:cNvPr id="34" name="TextBox 34"/>
          <p:cNvSpPr txBox="1"/>
          <p:nvPr/>
        </p:nvSpPr>
        <p:spPr>
          <a:xfrm>
            <a:off x="12477750" y="8715375"/>
            <a:ext cx="4838700" cy="371475"/>
          </a:xfrm>
          <a:prstGeom prst="rect">
            <a:avLst/>
          </a:prstGeom>
        </p:spPr>
        <p:txBody>
          <a:bodyPr lIns="0" tIns="0" rIns="0" bIns="0" rtlCol="0" anchor="t">
            <a:spAutoFit/>
          </a:bodyPr>
          <a:lstStyle/>
          <a:p>
            <a:pPr marL="0" lvl="0" indent="0" algn="ctr">
              <a:lnSpc>
                <a:spcPts val="2879"/>
              </a:lnSpc>
            </a:pPr>
            <a:r>
              <a:rPr lang="en-US" sz="2400" spc="-132">
                <a:solidFill>
                  <a:srgbClr val="1A2332"/>
                </a:solidFill>
                <a:latin typeface="Work Sans"/>
                <a:ea typeface="Work Sans"/>
                <a:cs typeface="Work Sans"/>
                <a:sym typeface="Work Sans"/>
              </a:rPr>
              <a:t>Key performance indicators tracked</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A2332"/>
        </a:solidFill>
        <a:effectLst/>
      </p:bgPr>
    </p:bg>
    <p:spTree>
      <p:nvGrpSpPr>
        <p:cNvPr id="1" name=""/>
        <p:cNvGrpSpPr/>
        <p:nvPr/>
      </p:nvGrpSpPr>
      <p:grpSpPr>
        <a:xfrm>
          <a:off x="0" y="0"/>
          <a:ext cx="0" cy="0"/>
          <a:chOff x="0" y="0"/>
          <a:chExt cx="0" cy="0"/>
        </a:xfrm>
      </p:grpSpPr>
      <p:grpSp>
        <p:nvGrpSpPr>
          <p:cNvPr id="2" name="Group 2"/>
          <p:cNvGrpSpPr/>
          <p:nvPr/>
        </p:nvGrpSpPr>
        <p:grpSpPr>
          <a:xfrm>
            <a:off x="666750" y="666750"/>
            <a:ext cx="16954500" cy="2686050"/>
            <a:chOff x="0" y="0"/>
            <a:chExt cx="4987154" cy="790100"/>
          </a:xfrm>
        </p:grpSpPr>
        <p:sp>
          <p:nvSpPr>
            <p:cNvPr id="3" name="Freeform 3"/>
            <p:cNvSpPr/>
            <p:nvPr/>
          </p:nvSpPr>
          <p:spPr>
            <a:xfrm>
              <a:off x="0" y="0"/>
              <a:ext cx="4987156" cy="790101"/>
            </a:xfrm>
            <a:custGeom>
              <a:avLst/>
              <a:gdLst/>
              <a:ahLst/>
              <a:cxnLst/>
              <a:rect l="l" t="t" r="r" b="b"/>
              <a:pathLst>
                <a:path w="4987156" h="790101">
                  <a:moveTo>
                    <a:pt x="4640197" y="0"/>
                  </a:moveTo>
                  <a:lnTo>
                    <a:pt x="148415" y="0"/>
                  </a:lnTo>
                  <a:cubicBezTo>
                    <a:pt x="66448" y="0"/>
                    <a:pt x="0" y="66448"/>
                    <a:pt x="0" y="148415"/>
                  </a:cubicBezTo>
                  <a:lnTo>
                    <a:pt x="0" y="510707"/>
                  </a:lnTo>
                  <a:cubicBezTo>
                    <a:pt x="0" y="547218"/>
                    <a:pt x="13458" y="582448"/>
                    <a:pt x="37800" y="609659"/>
                  </a:cubicBezTo>
                  <a:lnTo>
                    <a:pt x="154967" y="740636"/>
                  </a:lnTo>
                  <a:cubicBezTo>
                    <a:pt x="183122" y="772111"/>
                    <a:pt x="223353" y="790101"/>
                    <a:pt x="265584" y="790100"/>
                  </a:cubicBezTo>
                  <a:lnTo>
                    <a:pt x="4838740" y="790100"/>
                  </a:lnTo>
                  <a:cubicBezTo>
                    <a:pt x="4878102" y="790100"/>
                    <a:pt x="4915853" y="774464"/>
                    <a:pt x="4943686" y="746630"/>
                  </a:cubicBezTo>
                  <a:cubicBezTo>
                    <a:pt x="4971519" y="718797"/>
                    <a:pt x="4987156" y="681047"/>
                    <a:pt x="4987156" y="641685"/>
                  </a:cubicBezTo>
                  <a:lnTo>
                    <a:pt x="4987156" y="366141"/>
                  </a:lnTo>
                  <a:cubicBezTo>
                    <a:pt x="4987156" y="329143"/>
                    <a:pt x="4973337" y="293478"/>
                    <a:pt x="4948407" y="266140"/>
                  </a:cubicBezTo>
                  <a:lnTo>
                    <a:pt x="4749864" y="48414"/>
                  </a:lnTo>
                  <a:cubicBezTo>
                    <a:pt x="4721742" y="17574"/>
                    <a:pt x="4681934" y="0"/>
                    <a:pt x="4640197" y="0"/>
                  </a:cubicBezTo>
                  <a:close/>
                </a:path>
              </a:pathLst>
            </a:custGeom>
            <a:solidFill>
              <a:srgbClr val="1571AC"/>
            </a:solidFill>
            <a:ln w="12700">
              <a:solidFill>
                <a:srgbClr val="000000"/>
              </a:solidFill>
            </a:ln>
          </p:spPr>
        </p:sp>
      </p:grpSp>
      <p:sp>
        <p:nvSpPr>
          <p:cNvPr id="4" name="TextBox 4"/>
          <p:cNvSpPr txBox="1"/>
          <p:nvPr/>
        </p:nvSpPr>
        <p:spPr>
          <a:xfrm>
            <a:off x="2105025" y="1641475"/>
            <a:ext cx="12639675" cy="898525"/>
          </a:xfrm>
          <a:prstGeom prst="rect">
            <a:avLst/>
          </a:prstGeom>
        </p:spPr>
        <p:txBody>
          <a:bodyPr lIns="0" tIns="0" rIns="0" bIns="0" rtlCol="0" anchor="t">
            <a:spAutoFit/>
          </a:bodyPr>
          <a:lstStyle/>
          <a:p>
            <a:pPr marL="0" lvl="0" indent="0" algn="l">
              <a:lnSpc>
                <a:spcPts val="6649"/>
              </a:lnSpc>
            </a:pPr>
            <a:r>
              <a:rPr lang="en-US" sz="6999" b="1" spc="-384">
                <a:solidFill>
                  <a:srgbClr val="A6C8FF"/>
                </a:solidFill>
                <a:latin typeface="Work Sans Semi-Bold"/>
                <a:ea typeface="Work Sans Semi-Bold"/>
                <a:cs typeface="Work Sans Semi-Bold"/>
                <a:sym typeface="Work Sans Semi-Bold"/>
              </a:rPr>
              <a:t>Digital Tools Overview</a:t>
            </a:r>
          </a:p>
        </p:txBody>
      </p:sp>
      <p:grpSp>
        <p:nvGrpSpPr>
          <p:cNvPr id="5" name="Group 5"/>
          <p:cNvGrpSpPr/>
          <p:nvPr/>
        </p:nvGrpSpPr>
        <p:grpSpPr>
          <a:xfrm>
            <a:off x="666750" y="3657600"/>
            <a:ext cx="5448300" cy="5962650"/>
            <a:chOff x="0" y="0"/>
            <a:chExt cx="1434943" cy="1570410"/>
          </a:xfrm>
        </p:grpSpPr>
        <p:sp>
          <p:nvSpPr>
            <p:cNvPr id="6" name="Freeform 6"/>
            <p:cNvSpPr/>
            <p:nvPr/>
          </p:nvSpPr>
          <p:spPr>
            <a:xfrm>
              <a:off x="0" y="0"/>
              <a:ext cx="1434943" cy="1570410"/>
            </a:xfrm>
            <a:custGeom>
              <a:avLst/>
              <a:gdLst/>
              <a:ahLst/>
              <a:cxnLst/>
              <a:rect l="l" t="t" r="r" b="b"/>
              <a:pathLst>
                <a:path w="1434943" h="1570410">
                  <a:moveTo>
                    <a:pt x="56839" y="0"/>
                  </a:moveTo>
                  <a:lnTo>
                    <a:pt x="1378104" y="0"/>
                  </a:lnTo>
                  <a:cubicBezTo>
                    <a:pt x="1409495" y="0"/>
                    <a:pt x="1434943" y="25448"/>
                    <a:pt x="1434943" y="56839"/>
                  </a:cubicBezTo>
                  <a:lnTo>
                    <a:pt x="1434943" y="1513571"/>
                  </a:lnTo>
                  <a:cubicBezTo>
                    <a:pt x="1434943" y="1544962"/>
                    <a:pt x="1409495" y="1570410"/>
                    <a:pt x="1378104" y="1570410"/>
                  </a:cubicBezTo>
                  <a:lnTo>
                    <a:pt x="56839" y="1570410"/>
                  </a:lnTo>
                  <a:cubicBezTo>
                    <a:pt x="25448" y="1570410"/>
                    <a:pt x="0" y="1544962"/>
                    <a:pt x="0" y="1513571"/>
                  </a:cubicBezTo>
                  <a:lnTo>
                    <a:pt x="0" y="56839"/>
                  </a:lnTo>
                  <a:cubicBezTo>
                    <a:pt x="0" y="25448"/>
                    <a:pt x="25448" y="0"/>
                    <a:pt x="56839" y="0"/>
                  </a:cubicBezTo>
                  <a:close/>
                </a:path>
              </a:pathLst>
            </a:custGeom>
            <a:solidFill>
              <a:srgbClr val="010D1D"/>
            </a:solidFill>
          </p:spPr>
        </p:sp>
        <p:sp>
          <p:nvSpPr>
            <p:cNvPr id="7" name="TextBox 7"/>
            <p:cNvSpPr txBox="1"/>
            <p:nvPr/>
          </p:nvSpPr>
          <p:spPr>
            <a:xfrm>
              <a:off x="0" y="-57150"/>
              <a:ext cx="1434943" cy="1627560"/>
            </a:xfrm>
            <a:prstGeom prst="rect">
              <a:avLst/>
            </a:prstGeom>
          </p:spPr>
          <p:txBody>
            <a:bodyPr lIns="50800" tIns="50800" rIns="50800" bIns="50800" rtlCol="0" anchor="ctr"/>
            <a:lstStyle/>
            <a:p>
              <a:pPr marL="0" lvl="0" indent="0" algn="ctr">
                <a:lnSpc>
                  <a:spcPts val="3359"/>
                </a:lnSpc>
              </a:pPr>
              <a:endParaRPr/>
            </a:p>
          </p:txBody>
        </p:sp>
      </p:grpSp>
      <p:grpSp>
        <p:nvGrpSpPr>
          <p:cNvPr id="8" name="Group 8"/>
          <p:cNvGrpSpPr/>
          <p:nvPr/>
        </p:nvGrpSpPr>
        <p:grpSpPr>
          <a:xfrm>
            <a:off x="1009075" y="3946457"/>
            <a:ext cx="4773175" cy="3606286"/>
            <a:chOff x="0" y="0"/>
            <a:chExt cx="1940193" cy="1465878"/>
          </a:xfrm>
        </p:grpSpPr>
        <p:sp>
          <p:nvSpPr>
            <p:cNvPr id="9" name="Freeform 9"/>
            <p:cNvSpPr/>
            <p:nvPr/>
          </p:nvSpPr>
          <p:spPr>
            <a:xfrm>
              <a:off x="0" y="0"/>
              <a:ext cx="1940195" cy="1465891"/>
            </a:xfrm>
            <a:custGeom>
              <a:avLst/>
              <a:gdLst/>
              <a:ahLst/>
              <a:cxnLst/>
              <a:rect l="l" t="t" r="r" b="b"/>
              <a:pathLst>
                <a:path w="1940195" h="1465891">
                  <a:moveTo>
                    <a:pt x="1452752" y="0"/>
                  </a:moveTo>
                  <a:lnTo>
                    <a:pt x="177673" y="0"/>
                  </a:lnTo>
                  <a:cubicBezTo>
                    <a:pt x="79547" y="0"/>
                    <a:pt x="0" y="79547"/>
                    <a:pt x="0" y="177673"/>
                  </a:cubicBezTo>
                  <a:lnTo>
                    <a:pt x="0" y="1288218"/>
                  </a:lnTo>
                  <a:cubicBezTo>
                    <a:pt x="0" y="1386344"/>
                    <a:pt x="79547" y="1465891"/>
                    <a:pt x="177673" y="1465891"/>
                  </a:cubicBezTo>
                  <a:lnTo>
                    <a:pt x="1762522" y="1465891"/>
                  </a:lnTo>
                  <a:cubicBezTo>
                    <a:pt x="1860648" y="1465891"/>
                    <a:pt x="1940195" y="1386344"/>
                    <a:pt x="1940195" y="1288218"/>
                  </a:cubicBezTo>
                  <a:lnTo>
                    <a:pt x="1940195" y="523958"/>
                  </a:lnTo>
                  <a:cubicBezTo>
                    <a:pt x="1940195" y="480251"/>
                    <a:pt x="1924085" y="438079"/>
                    <a:pt x="1894946" y="405503"/>
                  </a:cubicBezTo>
                  <a:lnTo>
                    <a:pt x="1585169" y="59214"/>
                  </a:lnTo>
                  <a:cubicBezTo>
                    <a:pt x="1551465" y="21536"/>
                    <a:pt x="1503305" y="0"/>
                    <a:pt x="1452752" y="0"/>
                  </a:cubicBezTo>
                  <a:close/>
                </a:path>
              </a:pathLst>
            </a:custGeom>
            <a:blipFill>
              <a:blip r:embed="rId2"/>
              <a:stretch>
                <a:fillRect l="-118" r="-118"/>
              </a:stretch>
            </a:blipFill>
          </p:spPr>
        </p:sp>
      </p:grpSp>
      <p:grpSp>
        <p:nvGrpSpPr>
          <p:cNvPr id="10" name="Group 10"/>
          <p:cNvGrpSpPr/>
          <p:nvPr/>
        </p:nvGrpSpPr>
        <p:grpSpPr>
          <a:xfrm>
            <a:off x="6419850" y="3657600"/>
            <a:ext cx="5448300" cy="5962650"/>
            <a:chOff x="0" y="0"/>
            <a:chExt cx="1434943" cy="1570410"/>
          </a:xfrm>
        </p:grpSpPr>
        <p:sp>
          <p:nvSpPr>
            <p:cNvPr id="11" name="Freeform 11"/>
            <p:cNvSpPr/>
            <p:nvPr/>
          </p:nvSpPr>
          <p:spPr>
            <a:xfrm>
              <a:off x="0" y="0"/>
              <a:ext cx="1434943" cy="1570410"/>
            </a:xfrm>
            <a:custGeom>
              <a:avLst/>
              <a:gdLst/>
              <a:ahLst/>
              <a:cxnLst/>
              <a:rect l="l" t="t" r="r" b="b"/>
              <a:pathLst>
                <a:path w="1434943" h="1570410">
                  <a:moveTo>
                    <a:pt x="56839" y="0"/>
                  </a:moveTo>
                  <a:lnTo>
                    <a:pt x="1378104" y="0"/>
                  </a:lnTo>
                  <a:cubicBezTo>
                    <a:pt x="1409495" y="0"/>
                    <a:pt x="1434943" y="25448"/>
                    <a:pt x="1434943" y="56839"/>
                  </a:cubicBezTo>
                  <a:lnTo>
                    <a:pt x="1434943" y="1513571"/>
                  </a:lnTo>
                  <a:cubicBezTo>
                    <a:pt x="1434943" y="1544962"/>
                    <a:pt x="1409495" y="1570410"/>
                    <a:pt x="1378104" y="1570410"/>
                  </a:cubicBezTo>
                  <a:lnTo>
                    <a:pt x="56839" y="1570410"/>
                  </a:lnTo>
                  <a:cubicBezTo>
                    <a:pt x="25448" y="1570410"/>
                    <a:pt x="0" y="1544962"/>
                    <a:pt x="0" y="1513571"/>
                  </a:cubicBezTo>
                  <a:lnTo>
                    <a:pt x="0" y="56839"/>
                  </a:lnTo>
                  <a:cubicBezTo>
                    <a:pt x="0" y="25448"/>
                    <a:pt x="25448" y="0"/>
                    <a:pt x="56839" y="0"/>
                  </a:cubicBezTo>
                  <a:close/>
                </a:path>
              </a:pathLst>
            </a:custGeom>
            <a:solidFill>
              <a:srgbClr val="010D1D"/>
            </a:solidFill>
          </p:spPr>
        </p:sp>
        <p:sp>
          <p:nvSpPr>
            <p:cNvPr id="12" name="TextBox 12"/>
            <p:cNvSpPr txBox="1"/>
            <p:nvPr/>
          </p:nvSpPr>
          <p:spPr>
            <a:xfrm>
              <a:off x="0" y="-57150"/>
              <a:ext cx="1434943" cy="1627560"/>
            </a:xfrm>
            <a:prstGeom prst="rect">
              <a:avLst/>
            </a:prstGeom>
          </p:spPr>
          <p:txBody>
            <a:bodyPr lIns="50800" tIns="50800" rIns="50800" bIns="50800" rtlCol="0" anchor="ctr"/>
            <a:lstStyle/>
            <a:p>
              <a:pPr marL="0" lvl="0" indent="0" algn="ctr">
                <a:lnSpc>
                  <a:spcPts val="3359"/>
                </a:lnSpc>
              </a:pPr>
              <a:endParaRPr/>
            </a:p>
          </p:txBody>
        </p:sp>
      </p:grpSp>
      <p:grpSp>
        <p:nvGrpSpPr>
          <p:cNvPr id="13" name="Group 13"/>
          <p:cNvGrpSpPr/>
          <p:nvPr/>
        </p:nvGrpSpPr>
        <p:grpSpPr>
          <a:xfrm>
            <a:off x="12172950" y="3657600"/>
            <a:ext cx="5448300" cy="5962650"/>
            <a:chOff x="0" y="0"/>
            <a:chExt cx="1434943" cy="1570410"/>
          </a:xfrm>
        </p:grpSpPr>
        <p:sp>
          <p:nvSpPr>
            <p:cNvPr id="14" name="Freeform 14"/>
            <p:cNvSpPr/>
            <p:nvPr/>
          </p:nvSpPr>
          <p:spPr>
            <a:xfrm>
              <a:off x="0" y="0"/>
              <a:ext cx="1434943" cy="1570410"/>
            </a:xfrm>
            <a:custGeom>
              <a:avLst/>
              <a:gdLst/>
              <a:ahLst/>
              <a:cxnLst/>
              <a:rect l="l" t="t" r="r" b="b"/>
              <a:pathLst>
                <a:path w="1434943" h="1570410">
                  <a:moveTo>
                    <a:pt x="56839" y="0"/>
                  </a:moveTo>
                  <a:lnTo>
                    <a:pt x="1378104" y="0"/>
                  </a:lnTo>
                  <a:cubicBezTo>
                    <a:pt x="1409495" y="0"/>
                    <a:pt x="1434943" y="25448"/>
                    <a:pt x="1434943" y="56839"/>
                  </a:cubicBezTo>
                  <a:lnTo>
                    <a:pt x="1434943" y="1513571"/>
                  </a:lnTo>
                  <a:cubicBezTo>
                    <a:pt x="1434943" y="1544962"/>
                    <a:pt x="1409495" y="1570410"/>
                    <a:pt x="1378104" y="1570410"/>
                  </a:cubicBezTo>
                  <a:lnTo>
                    <a:pt x="56839" y="1570410"/>
                  </a:lnTo>
                  <a:cubicBezTo>
                    <a:pt x="25448" y="1570410"/>
                    <a:pt x="0" y="1544962"/>
                    <a:pt x="0" y="1513571"/>
                  </a:cubicBezTo>
                  <a:lnTo>
                    <a:pt x="0" y="56839"/>
                  </a:lnTo>
                  <a:cubicBezTo>
                    <a:pt x="0" y="25448"/>
                    <a:pt x="25448" y="0"/>
                    <a:pt x="56839" y="0"/>
                  </a:cubicBezTo>
                  <a:close/>
                </a:path>
              </a:pathLst>
            </a:custGeom>
            <a:solidFill>
              <a:srgbClr val="010D1D"/>
            </a:solidFill>
          </p:spPr>
        </p:sp>
        <p:sp>
          <p:nvSpPr>
            <p:cNvPr id="15" name="TextBox 15"/>
            <p:cNvSpPr txBox="1"/>
            <p:nvPr/>
          </p:nvSpPr>
          <p:spPr>
            <a:xfrm>
              <a:off x="0" y="-57150"/>
              <a:ext cx="1434943" cy="1627560"/>
            </a:xfrm>
            <a:prstGeom prst="rect">
              <a:avLst/>
            </a:prstGeom>
          </p:spPr>
          <p:txBody>
            <a:bodyPr lIns="50800" tIns="50800" rIns="50800" bIns="50800" rtlCol="0" anchor="ctr"/>
            <a:lstStyle/>
            <a:p>
              <a:pPr marL="0" lvl="0" indent="0" algn="ctr">
                <a:lnSpc>
                  <a:spcPts val="3359"/>
                </a:lnSpc>
              </a:pPr>
              <a:endParaRPr/>
            </a:p>
          </p:txBody>
        </p:sp>
      </p:grpSp>
      <p:grpSp>
        <p:nvGrpSpPr>
          <p:cNvPr id="16" name="Group 16"/>
          <p:cNvGrpSpPr/>
          <p:nvPr/>
        </p:nvGrpSpPr>
        <p:grpSpPr>
          <a:xfrm>
            <a:off x="1009075" y="7829550"/>
            <a:ext cx="4744025" cy="1252728"/>
            <a:chOff x="0" y="0"/>
            <a:chExt cx="6325367" cy="1670304"/>
          </a:xfrm>
        </p:grpSpPr>
        <p:sp>
          <p:nvSpPr>
            <p:cNvPr id="17" name="TextBox 17"/>
            <p:cNvSpPr txBox="1"/>
            <p:nvPr/>
          </p:nvSpPr>
          <p:spPr>
            <a:xfrm>
              <a:off x="0" y="-19050"/>
              <a:ext cx="6324297" cy="628650"/>
            </a:xfrm>
            <a:prstGeom prst="rect">
              <a:avLst/>
            </a:prstGeom>
          </p:spPr>
          <p:txBody>
            <a:bodyPr lIns="0" tIns="0" rIns="0" bIns="0" rtlCol="0" anchor="t">
              <a:spAutoFit/>
            </a:bodyPr>
            <a:lstStyle/>
            <a:p>
              <a:pPr marL="0" lvl="0" indent="0" algn="l">
                <a:lnSpc>
                  <a:spcPts val="3600"/>
                </a:lnSpc>
                <a:spcBef>
                  <a:spcPct val="0"/>
                </a:spcBef>
              </a:pPr>
              <a:r>
                <a:rPr lang="en-US" sz="3000" b="1" spc="-165">
                  <a:solidFill>
                    <a:srgbClr val="A6C8FF"/>
                  </a:solidFill>
                  <a:latin typeface="Work Sans Semi-Bold"/>
                  <a:ea typeface="Work Sans Semi-Bold"/>
                  <a:cs typeface="Work Sans Semi-Bold"/>
                  <a:sym typeface="Work Sans Semi-Bold"/>
                </a:rPr>
                <a:t>MS Project</a:t>
              </a:r>
            </a:p>
          </p:txBody>
        </p:sp>
        <p:sp>
          <p:nvSpPr>
            <p:cNvPr id="18" name="TextBox 18"/>
            <p:cNvSpPr txBox="1"/>
            <p:nvPr/>
          </p:nvSpPr>
          <p:spPr>
            <a:xfrm>
              <a:off x="0" y="762889"/>
              <a:ext cx="6325367" cy="907415"/>
            </a:xfrm>
            <a:prstGeom prst="rect">
              <a:avLst/>
            </a:prstGeom>
          </p:spPr>
          <p:txBody>
            <a:bodyPr lIns="0" tIns="0" rIns="0" bIns="0" rtlCol="0" anchor="t">
              <a:spAutoFit/>
            </a:bodyPr>
            <a:lstStyle/>
            <a:p>
              <a:pPr marL="0" lvl="0" indent="0" algn="l">
                <a:lnSpc>
                  <a:spcPts val="2730"/>
                </a:lnSpc>
              </a:pPr>
              <a:r>
                <a:rPr lang="en-US" sz="2100" spc="-115">
                  <a:solidFill>
                    <a:srgbClr val="A6C8FF"/>
                  </a:solidFill>
                  <a:latin typeface="Work Sans"/>
                  <a:ea typeface="Work Sans"/>
                  <a:cs typeface="Work Sans"/>
                  <a:sym typeface="Work Sans"/>
                </a:rPr>
                <a:t>A comprehensive software for detailed project scheduling.</a:t>
              </a:r>
            </a:p>
          </p:txBody>
        </p:sp>
      </p:grpSp>
      <p:grpSp>
        <p:nvGrpSpPr>
          <p:cNvPr id="19" name="Group 19"/>
          <p:cNvGrpSpPr/>
          <p:nvPr/>
        </p:nvGrpSpPr>
        <p:grpSpPr>
          <a:xfrm>
            <a:off x="6757412" y="7829550"/>
            <a:ext cx="4744025" cy="1252728"/>
            <a:chOff x="0" y="0"/>
            <a:chExt cx="6325367" cy="1670304"/>
          </a:xfrm>
        </p:grpSpPr>
        <p:sp>
          <p:nvSpPr>
            <p:cNvPr id="20" name="TextBox 20"/>
            <p:cNvSpPr txBox="1"/>
            <p:nvPr/>
          </p:nvSpPr>
          <p:spPr>
            <a:xfrm>
              <a:off x="0" y="-19050"/>
              <a:ext cx="6324297" cy="628650"/>
            </a:xfrm>
            <a:prstGeom prst="rect">
              <a:avLst/>
            </a:prstGeom>
          </p:spPr>
          <p:txBody>
            <a:bodyPr lIns="0" tIns="0" rIns="0" bIns="0" rtlCol="0" anchor="t">
              <a:spAutoFit/>
            </a:bodyPr>
            <a:lstStyle/>
            <a:p>
              <a:pPr marL="0" lvl="0" indent="0" algn="l">
                <a:lnSpc>
                  <a:spcPts val="3600"/>
                </a:lnSpc>
                <a:spcBef>
                  <a:spcPct val="0"/>
                </a:spcBef>
              </a:pPr>
              <a:r>
                <a:rPr lang="en-US" sz="3000" b="1" spc="-165">
                  <a:solidFill>
                    <a:srgbClr val="A6C8FF"/>
                  </a:solidFill>
                  <a:latin typeface="Work Sans Semi-Bold"/>
                  <a:ea typeface="Work Sans Semi-Bold"/>
                  <a:cs typeface="Work Sans Semi-Bold"/>
                  <a:sym typeface="Work Sans Semi-Bold"/>
                </a:rPr>
                <a:t>Jira</a:t>
              </a:r>
            </a:p>
          </p:txBody>
        </p:sp>
        <p:sp>
          <p:nvSpPr>
            <p:cNvPr id="21" name="TextBox 21"/>
            <p:cNvSpPr txBox="1"/>
            <p:nvPr/>
          </p:nvSpPr>
          <p:spPr>
            <a:xfrm>
              <a:off x="0" y="762889"/>
              <a:ext cx="6325367" cy="907415"/>
            </a:xfrm>
            <a:prstGeom prst="rect">
              <a:avLst/>
            </a:prstGeom>
          </p:spPr>
          <p:txBody>
            <a:bodyPr lIns="0" tIns="0" rIns="0" bIns="0" rtlCol="0" anchor="t">
              <a:spAutoFit/>
            </a:bodyPr>
            <a:lstStyle/>
            <a:p>
              <a:pPr marL="0" lvl="0" indent="0" algn="l">
                <a:lnSpc>
                  <a:spcPts val="2730"/>
                </a:lnSpc>
              </a:pPr>
              <a:r>
                <a:rPr lang="en-US" sz="2100" spc="-115">
                  <a:solidFill>
                    <a:srgbClr val="A6C8FF"/>
                  </a:solidFill>
                  <a:latin typeface="Work Sans"/>
                  <a:ea typeface="Work Sans"/>
                  <a:cs typeface="Work Sans"/>
                  <a:sym typeface="Work Sans"/>
                </a:rPr>
                <a:t>An agile tool for team collaboration and issue tracking.</a:t>
              </a:r>
            </a:p>
          </p:txBody>
        </p:sp>
      </p:grpSp>
      <p:grpSp>
        <p:nvGrpSpPr>
          <p:cNvPr id="22" name="Group 22"/>
          <p:cNvGrpSpPr/>
          <p:nvPr/>
        </p:nvGrpSpPr>
        <p:grpSpPr>
          <a:xfrm>
            <a:off x="12506325" y="7829550"/>
            <a:ext cx="4744025" cy="1252728"/>
            <a:chOff x="0" y="0"/>
            <a:chExt cx="6325367" cy="1670304"/>
          </a:xfrm>
        </p:grpSpPr>
        <p:sp>
          <p:nvSpPr>
            <p:cNvPr id="23" name="TextBox 23"/>
            <p:cNvSpPr txBox="1"/>
            <p:nvPr/>
          </p:nvSpPr>
          <p:spPr>
            <a:xfrm>
              <a:off x="0" y="-19050"/>
              <a:ext cx="6324297" cy="628650"/>
            </a:xfrm>
            <a:prstGeom prst="rect">
              <a:avLst/>
            </a:prstGeom>
          </p:spPr>
          <p:txBody>
            <a:bodyPr lIns="0" tIns="0" rIns="0" bIns="0" rtlCol="0" anchor="t">
              <a:spAutoFit/>
            </a:bodyPr>
            <a:lstStyle/>
            <a:p>
              <a:pPr marL="0" lvl="0" indent="0" algn="l">
                <a:lnSpc>
                  <a:spcPts val="3600"/>
                </a:lnSpc>
                <a:spcBef>
                  <a:spcPct val="0"/>
                </a:spcBef>
              </a:pPr>
              <a:r>
                <a:rPr lang="en-US" sz="3000" b="1" spc="-165">
                  <a:solidFill>
                    <a:srgbClr val="A6C8FF"/>
                  </a:solidFill>
                  <a:latin typeface="Work Sans Semi-Bold"/>
                  <a:ea typeface="Work Sans Semi-Bold"/>
                  <a:cs typeface="Work Sans Semi-Bold"/>
                  <a:sym typeface="Work Sans Semi-Bold"/>
                </a:rPr>
                <a:t>Trello</a:t>
              </a:r>
            </a:p>
          </p:txBody>
        </p:sp>
        <p:sp>
          <p:nvSpPr>
            <p:cNvPr id="24" name="TextBox 24"/>
            <p:cNvSpPr txBox="1"/>
            <p:nvPr/>
          </p:nvSpPr>
          <p:spPr>
            <a:xfrm>
              <a:off x="0" y="762889"/>
              <a:ext cx="6325367" cy="907415"/>
            </a:xfrm>
            <a:prstGeom prst="rect">
              <a:avLst/>
            </a:prstGeom>
          </p:spPr>
          <p:txBody>
            <a:bodyPr lIns="0" tIns="0" rIns="0" bIns="0" rtlCol="0" anchor="t">
              <a:spAutoFit/>
            </a:bodyPr>
            <a:lstStyle/>
            <a:p>
              <a:pPr marL="0" lvl="0" indent="0" algn="l">
                <a:lnSpc>
                  <a:spcPts val="2730"/>
                </a:lnSpc>
              </a:pPr>
              <a:r>
                <a:rPr lang="en-US" sz="2100" spc="-115">
                  <a:solidFill>
                    <a:srgbClr val="A6C8FF"/>
                  </a:solidFill>
                  <a:latin typeface="Work Sans"/>
                  <a:ea typeface="Work Sans"/>
                  <a:cs typeface="Work Sans"/>
                  <a:sym typeface="Work Sans"/>
                </a:rPr>
                <a:t>A user-friendly platform for visual project organization.</a:t>
              </a:r>
            </a:p>
          </p:txBody>
        </p:sp>
      </p:grpSp>
      <p:grpSp>
        <p:nvGrpSpPr>
          <p:cNvPr id="25" name="Group 25"/>
          <p:cNvGrpSpPr/>
          <p:nvPr/>
        </p:nvGrpSpPr>
        <p:grpSpPr>
          <a:xfrm>
            <a:off x="6757412" y="3946457"/>
            <a:ext cx="4773175" cy="3606286"/>
            <a:chOff x="0" y="0"/>
            <a:chExt cx="1940193" cy="1465878"/>
          </a:xfrm>
        </p:grpSpPr>
        <p:sp>
          <p:nvSpPr>
            <p:cNvPr id="26" name="Freeform 26"/>
            <p:cNvSpPr/>
            <p:nvPr/>
          </p:nvSpPr>
          <p:spPr>
            <a:xfrm>
              <a:off x="0" y="0"/>
              <a:ext cx="1940195" cy="1465891"/>
            </a:xfrm>
            <a:custGeom>
              <a:avLst/>
              <a:gdLst/>
              <a:ahLst/>
              <a:cxnLst/>
              <a:rect l="l" t="t" r="r" b="b"/>
              <a:pathLst>
                <a:path w="1940195" h="1465891">
                  <a:moveTo>
                    <a:pt x="1452752" y="0"/>
                  </a:moveTo>
                  <a:lnTo>
                    <a:pt x="177673" y="0"/>
                  </a:lnTo>
                  <a:cubicBezTo>
                    <a:pt x="79547" y="0"/>
                    <a:pt x="0" y="79547"/>
                    <a:pt x="0" y="177673"/>
                  </a:cubicBezTo>
                  <a:lnTo>
                    <a:pt x="0" y="1288218"/>
                  </a:lnTo>
                  <a:cubicBezTo>
                    <a:pt x="0" y="1386344"/>
                    <a:pt x="79547" y="1465891"/>
                    <a:pt x="177673" y="1465891"/>
                  </a:cubicBezTo>
                  <a:lnTo>
                    <a:pt x="1762522" y="1465891"/>
                  </a:lnTo>
                  <a:cubicBezTo>
                    <a:pt x="1860648" y="1465891"/>
                    <a:pt x="1940195" y="1386344"/>
                    <a:pt x="1940195" y="1288218"/>
                  </a:cubicBezTo>
                  <a:lnTo>
                    <a:pt x="1940195" y="523958"/>
                  </a:lnTo>
                  <a:cubicBezTo>
                    <a:pt x="1940195" y="480251"/>
                    <a:pt x="1924085" y="438079"/>
                    <a:pt x="1894946" y="405503"/>
                  </a:cubicBezTo>
                  <a:lnTo>
                    <a:pt x="1585169" y="59214"/>
                  </a:lnTo>
                  <a:cubicBezTo>
                    <a:pt x="1551465" y="21536"/>
                    <a:pt x="1503305" y="0"/>
                    <a:pt x="1452752" y="0"/>
                  </a:cubicBezTo>
                  <a:close/>
                </a:path>
              </a:pathLst>
            </a:custGeom>
            <a:blipFill>
              <a:blip r:embed="rId3"/>
              <a:stretch>
                <a:fillRect l="-118" r="-118"/>
              </a:stretch>
            </a:blipFill>
          </p:spPr>
        </p:sp>
      </p:grpSp>
      <p:grpSp>
        <p:nvGrpSpPr>
          <p:cNvPr id="27" name="Group 27"/>
          <p:cNvGrpSpPr/>
          <p:nvPr/>
        </p:nvGrpSpPr>
        <p:grpSpPr>
          <a:xfrm>
            <a:off x="12510512" y="3946457"/>
            <a:ext cx="4773175" cy="3606286"/>
            <a:chOff x="0" y="0"/>
            <a:chExt cx="1940193" cy="1465878"/>
          </a:xfrm>
        </p:grpSpPr>
        <p:sp>
          <p:nvSpPr>
            <p:cNvPr id="28" name="Freeform 28"/>
            <p:cNvSpPr/>
            <p:nvPr/>
          </p:nvSpPr>
          <p:spPr>
            <a:xfrm>
              <a:off x="0" y="0"/>
              <a:ext cx="1940195" cy="1465891"/>
            </a:xfrm>
            <a:custGeom>
              <a:avLst/>
              <a:gdLst/>
              <a:ahLst/>
              <a:cxnLst/>
              <a:rect l="l" t="t" r="r" b="b"/>
              <a:pathLst>
                <a:path w="1940195" h="1465891">
                  <a:moveTo>
                    <a:pt x="1452752" y="0"/>
                  </a:moveTo>
                  <a:lnTo>
                    <a:pt x="177673" y="0"/>
                  </a:lnTo>
                  <a:cubicBezTo>
                    <a:pt x="79547" y="0"/>
                    <a:pt x="0" y="79547"/>
                    <a:pt x="0" y="177673"/>
                  </a:cubicBezTo>
                  <a:lnTo>
                    <a:pt x="0" y="1288218"/>
                  </a:lnTo>
                  <a:cubicBezTo>
                    <a:pt x="0" y="1386344"/>
                    <a:pt x="79547" y="1465891"/>
                    <a:pt x="177673" y="1465891"/>
                  </a:cubicBezTo>
                  <a:lnTo>
                    <a:pt x="1762522" y="1465891"/>
                  </a:lnTo>
                  <a:cubicBezTo>
                    <a:pt x="1860648" y="1465891"/>
                    <a:pt x="1940195" y="1386344"/>
                    <a:pt x="1940195" y="1288218"/>
                  </a:cubicBezTo>
                  <a:lnTo>
                    <a:pt x="1940195" y="523958"/>
                  </a:lnTo>
                  <a:cubicBezTo>
                    <a:pt x="1940195" y="480251"/>
                    <a:pt x="1924085" y="438079"/>
                    <a:pt x="1894946" y="405503"/>
                  </a:cubicBezTo>
                  <a:lnTo>
                    <a:pt x="1585169" y="59214"/>
                  </a:lnTo>
                  <a:cubicBezTo>
                    <a:pt x="1551465" y="21536"/>
                    <a:pt x="1503305" y="0"/>
                    <a:pt x="1452752" y="0"/>
                  </a:cubicBezTo>
                  <a:close/>
                </a:path>
              </a:pathLst>
            </a:custGeom>
            <a:blipFill>
              <a:blip r:embed="rId4"/>
              <a:stretch>
                <a:fillRect l="-118" r="-118"/>
              </a:stretch>
            </a:blipFill>
          </p:spPr>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A2332"/>
        </a:solidFill>
        <a:effectLst/>
      </p:bgPr>
    </p:bg>
    <p:spTree>
      <p:nvGrpSpPr>
        <p:cNvPr id="1" name=""/>
        <p:cNvGrpSpPr/>
        <p:nvPr/>
      </p:nvGrpSpPr>
      <p:grpSpPr>
        <a:xfrm>
          <a:off x="0" y="0"/>
          <a:ext cx="0" cy="0"/>
          <a:chOff x="0" y="0"/>
          <a:chExt cx="0" cy="0"/>
        </a:xfrm>
      </p:grpSpPr>
      <p:grpSp>
        <p:nvGrpSpPr>
          <p:cNvPr id="2" name="Group 2"/>
          <p:cNvGrpSpPr/>
          <p:nvPr/>
        </p:nvGrpSpPr>
        <p:grpSpPr>
          <a:xfrm>
            <a:off x="666750" y="666750"/>
            <a:ext cx="16954500" cy="8953500"/>
            <a:chOff x="0" y="0"/>
            <a:chExt cx="3299803" cy="1742593"/>
          </a:xfrm>
        </p:grpSpPr>
        <p:sp>
          <p:nvSpPr>
            <p:cNvPr id="3" name="Freeform 3"/>
            <p:cNvSpPr/>
            <p:nvPr/>
          </p:nvSpPr>
          <p:spPr>
            <a:xfrm>
              <a:off x="0" y="-1"/>
              <a:ext cx="3299803" cy="1742589"/>
            </a:xfrm>
            <a:custGeom>
              <a:avLst/>
              <a:gdLst/>
              <a:ahLst/>
              <a:cxnLst/>
              <a:rect l="l" t="t" r="r" b="b"/>
              <a:pathLst>
                <a:path w="3299803" h="1742589">
                  <a:moveTo>
                    <a:pt x="965120" y="1606278"/>
                  </a:moveTo>
                  <a:cubicBezTo>
                    <a:pt x="983327" y="1585925"/>
                    <a:pt x="1009342" y="1574292"/>
                    <a:pt x="1036650" y="1574292"/>
                  </a:cubicBezTo>
                  <a:lnTo>
                    <a:pt x="3213538" y="1574627"/>
                  </a:lnTo>
                  <a:cubicBezTo>
                    <a:pt x="3236413" y="1574640"/>
                    <a:pt x="3258355" y="1565562"/>
                    <a:pt x="3274534" y="1549391"/>
                  </a:cubicBezTo>
                  <a:cubicBezTo>
                    <a:pt x="3290713" y="1533221"/>
                    <a:pt x="3299803" y="1511284"/>
                    <a:pt x="3299803" y="1488409"/>
                  </a:cubicBezTo>
                  <a:lnTo>
                    <a:pt x="3299803" y="86220"/>
                  </a:lnTo>
                  <a:cubicBezTo>
                    <a:pt x="3299803" y="63353"/>
                    <a:pt x="3290719" y="41423"/>
                    <a:pt x="3274550" y="25254"/>
                  </a:cubicBezTo>
                  <a:cubicBezTo>
                    <a:pt x="3258381" y="9085"/>
                    <a:pt x="3236451" y="1"/>
                    <a:pt x="3213584" y="1"/>
                  </a:cubicBezTo>
                  <a:lnTo>
                    <a:pt x="303022" y="1"/>
                  </a:lnTo>
                  <a:cubicBezTo>
                    <a:pt x="278489" y="0"/>
                    <a:pt x="255117" y="10451"/>
                    <a:pt x="238760" y="28736"/>
                  </a:cubicBezTo>
                  <a:lnTo>
                    <a:pt x="21960" y="271093"/>
                  </a:lnTo>
                  <a:cubicBezTo>
                    <a:pt x="7818" y="286901"/>
                    <a:pt x="0" y="307367"/>
                    <a:pt x="0" y="328577"/>
                  </a:cubicBezTo>
                  <a:lnTo>
                    <a:pt x="0" y="1656376"/>
                  </a:lnTo>
                  <a:cubicBezTo>
                    <a:pt x="4" y="1703991"/>
                    <a:pt x="38604" y="1742588"/>
                    <a:pt x="86219" y="1742588"/>
                  </a:cubicBezTo>
                  <a:lnTo>
                    <a:pt x="804624" y="1742588"/>
                  </a:lnTo>
                  <a:cubicBezTo>
                    <a:pt x="829157" y="1742589"/>
                    <a:pt x="852529" y="1732138"/>
                    <a:pt x="868886" y="1713854"/>
                  </a:cubicBezTo>
                  <a:lnTo>
                    <a:pt x="965120" y="1606278"/>
                  </a:lnTo>
                  <a:close/>
                </a:path>
              </a:pathLst>
            </a:custGeom>
            <a:solidFill>
              <a:srgbClr val="010D1D"/>
            </a:solidFill>
            <a:ln w="12700" cap="rnd">
              <a:solidFill>
                <a:srgbClr val="000000"/>
              </a:solidFill>
              <a:prstDash val="solid"/>
              <a:round/>
            </a:ln>
          </p:spPr>
        </p:sp>
      </p:grpSp>
      <p:grpSp>
        <p:nvGrpSpPr>
          <p:cNvPr id="4" name="Group 4"/>
          <p:cNvGrpSpPr/>
          <p:nvPr/>
        </p:nvGrpSpPr>
        <p:grpSpPr>
          <a:xfrm>
            <a:off x="10429875" y="4944226"/>
            <a:ext cx="6829425" cy="3429622"/>
            <a:chOff x="0" y="0"/>
            <a:chExt cx="2088339" cy="1048728"/>
          </a:xfrm>
        </p:grpSpPr>
        <p:sp>
          <p:nvSpPr>
            <p:cNvPr id="5" name="Freeform 5"/>
            <p:cNvSpPr/>
            <p:nvPr/>
          </p:nvSpPr>
          <p:spPr>
            <a:xfrm>
              <a:off x="0" y="-1"/>
              <a:ext cx="2088339" cy="1048730"/>
            </a:xfrm>
            <a:custGeom>
              <a:avLst/>
              <a:gdLst/>
              <a:ahLst/>
              <a:cxnLst/>
              <a:rect l="l" t="t" r="r" b="b"/>
              <a:pathLst>
                <a:path w="2088339" h="1048730">
                  <a:moveTo>
                    <a:pt x="0" y="124381"/>
                  </a:moveTo>
                  <a:lnTo>
                    <a:pt x="0" y="652572"/>
                  </a:lnTo>
                  <a:cubicBezTo>
                    <a:pt x="0" y="721265"/>
                    <a:pt x="55687" y="776952"/>
                    <a:pt x="124380" y="776952"/>
                  </a:cubicBezTo>
                  <a:lnTo>
                    <a:pt x="267087" y="776952"/>
                  </a:lnTo>
                  <a:cubicBezTo>
                    <a:pt x="303063" y="776952"/>
                    <a:pt x="337276" y="792528"/>
                    <a:pt x="360898" y="819662"/>
                  </a:cubicBezTo>
                  <a:lnTo>
                    <a:pt x="523133" y="1006018"/>
                  </a:lnTo>
                  <a:cubicBezTo>
                    <a:pt x="546755" y="1033152"/>
                    <a:pt x="580969" y="1048729"/>
                    <a:pt x="616944" y="1048729"/>
                  </a:cubicBezTo>
                  <a:lnTo>
                    <a:pt x="1794478" y="1048729"/>
                  </a:lnTo>
                  <a:cubicBezTo>
                    <a:pt x="1830387" y="1048729"/>
                    <a:pt x="1864542" y="1033210"/>
                    <a:pt x="1888162" y="1006164"/>
                  </a:cubicBezTo>
                  <a:lnTo>
                    <a:pt x="2047353" y="823882"/>
                  </a:lnTo>
                  <a:cubicBezTo>
                    <a:pt x="2073777" y="793625"/>
                    <a:pt x="2088338" y="754816"/>
                    <a:pt x="2088339" y="714644"/>
                  </a:cubicBezTo>
                  <a:lnTo>
                    <a:pt x="2088339" y="124381"/>
                  </a:lnTo>
                  <a:cubicBezTo>
                    <a:pt x="2088339" y="91392"/>
                    <a:pt x="2075234" y="59755"/>
                    <a:pt x="2051907" y="36429"/>
                  </a:cubicBezTo>
                  <a:cubicBezTo>
                    <a:pt x="2028580" y="13103"/>
                    <a:pt x="1996942" y="0"/>
                    <a:pt x="1963954" y="1"/>
                  </a:cubicBezTo>
                  <a:lnTo>
                    <a:pt x="124380" y="1"/>
                  </a:lnTo>
                  <a:cubicBezTo>
                    <a:pt x="55687" y="1"/>
                    <a:pt x="0" y="55688"/>
                    <a:pt x="0" y="124381"/>
                  </a:cubicBezTo>
                  <a:close/>
                </a:path>
              </a:pathLst>
            </a:custGeom>
            <a:blipFill>
              <a:blip r:embed="rId2"/>
              <a:stretch>
                <a:fillRect l="-597" r="-597"/>
              </a:stretch>
            </a:blipFill>
          </p:spPr>
        </p:sp>
      </p:grpSp>
      <p:grpSp>
        <p:nvGrpSpPr>
          <p:cNvPr id="6" name="Group 6"/>
          <p:cNvGrpSpPr/>
          <p:nvPr/>
        </p:nvGrpSpPr>
        <p:grpSpPr>
          <a:xfrm>
            <a:off x="10429875" y="1028700"/>
            <a:ext cx="6829425" cy="3672574"/>
            <a:chOff x="0" y="0"/>
            <a:chExt cx="3482081" cy="1872515"/>
          </a:xfrm>
        </p:grpSpPr>
        <p:sp>
          <p:nvSpPr>
            <p:cNvPr id="7" name="Freeform 7"/>
            <p:cNvSpPr/>
            <p:nvPr/>
          </p:nvSpPr>
          <p:spPr>
            <a:xfrm>
              <a:off x="54483" y="50038"/>
              <a:ext cx="3372988" cy="1773074"/>
            </a:xfrm>
            <a:custGeom>
              <a:avLst/>
              <a:gdLst/>
              <a:ahLst/>
              <a:cxnLst/>
              <a:rect l="l" t="t" r="r" b="b"/>
              <a:pathLst>
                <a:path w="3372988" h="1773074">
                  <a:moveTo>
                    <a:pt x="3285358" y="1773074"/>
                  </a:moveTo>
                  <a:lnTo>
                    <a:pt x="87757" y="1773074"/>
                  </a:lnTo>
                  <a:cubicBezTo>
                    <a:pt x="39370" y="1773074"/>
                    <a:pt x="0" y="1733831"/>
                    <a:pt x="0" y="1685317"/>
                  </a:cubicBezTo>
                  <a:lnTo>
                    <a:pt x="0" y="87757"/>
                  </a:lnTo>
                  <a:cubicBezTo>
                    <a:pt x="0" y="39370"/>
                    <a:pt x="39243" y="0"/>
                    <a:pt x="87757" y="0"/>
                  </a:cubicBezTo>
                  <a:lnTo>
                    <a:pt x="3285231" y="0"/>
                  </a:lnTo>
                  <a:cubicBezTo>
                    <a:pt x="3333618" y="0"/>
                    <a:pt x="3372988" y="39243"/>
                    <a:pt x="3372988" y="87757"/>
                  </a:cubicBezTo>
                  <a:lnTo>
                    <a:pt x="3372988" y="1685317"/>
                  </a:lnTo>
                  <a:cubicBezTo>
                    <a:pt x="3372988" y="1733704"/>
                    <a:pt x="3333745" y="1773074"/>
                    <a:pt x="3285231" y="1773074"/>
                  </a:cubicBezTo>
                  <a:close/>
                </a:path>
              </a:pathLst>
            </a:custGeom>
            <a:blipFill>
              <a:blip r:embed="rId3"/>
              <a:stretch>
                <a:fillRect t="-1006" b="-1006"/>
              </a:stretch>
            </a:blipFill>
          </p:spPr>
        </p:sp>
        <p:sp>
          <p:nvSpPr>
            <p:cNvPr id="8" name="Freeform 8"/>
            <p:cNvSpPr/>
            <p:nvPr/>
          </p:nvSpPr>
          <p:spPr>
            <a:xfrm>
              <a:off x="0" y="0"/>
              <a:ext cx="3481954" cy="1872388"/>
            </a:xfrm>
            <a:custGeom>
              <a:avLst/>
              <a:gdLst/>
              <a:ahLst/>
              <a:cxnLst/>
              <a:rect l="l" t="t" r="r" b="b"/>
              <a:pathLst>
                <a:path w="3481954" h="1872388">
                  <a:moveTo>
                    <a:pt x="0" y="91567"/>
                  </a:moveTo>
                  <a:lnTo>
                    <a:pt x="0" y="1780821"/>
                  </a:lnTo>
                  <a:cubicBezTo>
                    <a:pt x="0" y="1831367"/>
                    <a:pt x="41021" y="1872388"/>
                    <a:pt x="91567" y="1872388"/>
                  </a:cubicBezTo>
                  <a:lnTo>
                    <a:pt x="3390387" y="1872388"/>
                  </a:lnTo>
                  <a:cubicBezTo>
                    <a:pt x="3440933" y="1872388"/>
                    <a:pt x="3481954" y="1831367"/>
                    <a:pt x="3481954" y="1780821"/>
                  </a:cubicBezTo>
                  <a:lnTo>
                    <a:pt x="3481954" y="91567"/>
                  </a:lnTo>
                  <a:cubicBezTo>
                    <a:pt x="3481954" y="41021"/>
                    <a:pt x="3440933" y="0"/>
                    <a:pt x="3390387" y="0"/>
                  </a:cubicBezTo>
                  <a:lnTo>
                    <a:pt x="91567" y="0"/>
                  </a:lnTo>
                  <a:cubicBezTo>
                    <a:pt x="41021" y="0"/>
                    <a:pt x="0" y="41021"/>
                    <a:pt x="0" y="91567"/>
                  </a:cubicBezTo>
                  <a:close/>
                  <a:moveTo>
                    <a:pt x="2640198" y="331724"/>
                  </a:moveTo>
                  <a:lnTo>
                    <a:pt x="3299328" y="331724"/>
                  </a:lnTo>
                  <a:cubicBezTo>
                    <a:pt x="3349874" y="331724"/>
                    <a:pt x="3390895" y="372745"/>
                    <a:pt x="3390895" y="423291"/>
                  </a:cubicBezTo>
                  <a:lnTo>
                    <a:pt x="3390895" y="1689762"/>
                  </a:lnTo>
                  <a:cubicBezTo>
                    <a:pt x="3390895" y="1740308"/>
                    <a:pt x="3349874" y="1781329"/>
                    <a:pt x="3299328" y="1781329"/>
                  </a:cubicBezTo>
                  <a:lnTo>
                    <a:pt x="182753" y="1781329"/>
                  </a:lnTo>
                  <a:cubicBezTo>
                    <a:pt x="132207" y="1781329"/>
                    <a:pt x="91186" y="1740308"/>
                    <a:pt x="91186" y="1689762"/>
                  </a:cubicBezTo>
                  <a:lnTo>
                    <a:pt x="91186" y="182753"/>
                  </a:lnTo>
                  <a:cubicBezTo>
                    <a:pt x="91186" y="132207"/>
                    <a:pt x="132207" y="91186"/>
                    <a:pt x="182753" y="91186"/>
                  </a:cubicBezTo>
                  <a:lnTo>
                    <a:pt x="2343145" y="91186"/>
                  </a:lnTo>
                  <a:cubicBezTo>
                    <a:pt x="2369180" y="91186"/>
                    <a:pt x="2394072" y="102235"/>
                    <a:pt x="2411471" y="121666"/>
                  </a:cubicBezTo>
                  <a:lnTo>
                    <a:pt x="2572126" y="301244"/>
                  </a:lnTo>
                  <a:cubicBezTo>
                    <a:pt x="2589525" y="320675"/>
                    <a:pt x="2614290" y="331724"/>
                    <a:pt x="2640452" y="331724"/>
                  </a:cubicBezTo>
                  <a:lnTo>
                    <a:pt x="2640198" y="331724"/>
                  </a:lnTo>
                  <a:close/>
                </a:path>
              </a:pathLst>
            </a:custGeom>
            <a:solidFill>
              <a:srgbClr val="A6C8FF"/>
            </a:solidFill>
          </p:spPr>
        </p:sp>
      </p:grpSp>
      <p:grpSp>
        <p:nvGrpSpPr>
          <p:cNvPr id="9" name="Group 9"/>
          <p:cNvGrpSpPr/>
          <p:nvPr/>
        </p:nvGrpSpPr>
        <p:grpSpPr>
          <a:xfrm>
            <a:off x="2105025" y="1562100"/>
            <a:ext cx="6886575" cy="3398892"/>
            <a:chOff x="0" y="0"/>
            <a:chExt cx="9182100" cy="4531856"/>
          </a:xfrm>
        </p:grpSpPr>
        <p:sp>
          <p:nvSpPr>
            <p:cNvPr id="10" name="TextBox 10"/>
            <p:cNvSpPr txBox="1"/>
            <p:nvPr/>
          </p:nvSpPr>
          <p:spPr>
            <a:xfrm>
              <a:off x="0" y="1588631"/>
              <a:ext cx="7264400" cy="2943225"/>
            </a:xfrm>
            <a:prstGeom prst="rect">
              <a:avLst/>
            </a:prstGeom>
          </p:spPr>
          <p:txBody>
            <a:bodyPr lIns="0" tIns="0" rIns="0" bIns="0" rtlCol="0" anchor="t">
              <a:spAutoFit/>
            </a:bodyPr>
            <a:lstStyle/>
            <a:p>
              <a:pPr marL="0" lvl="0" indent="0" algn="l">
                <a:lnSpc>
                  <a:spcPts val="2520"/>
                </a:lnSpc>
              </a:pPr>
              <a:r>
                <a:rPr lang="en-US" sz="2100" spc="-115">
                  <a:solidFill>
                    <a:srgbClr val="A6C8FF"/>
                  </a:solidFill>
                  <a:latin typeface="Work Sans"/>
                  <a:ea typeface="Work Sans"/>
                  <a:cs typeface="Work Sans"/>
                  <a:sym typeface="Work Sans"/>
                </a:rPr>
                <a:t>Understanding project status through effective </a:t>
              </a:r>
              <a:r>
                <a:rPr lang="en-US" sz="2100" b="1" spc="-115">
                  <a:solidFill>
                    <a:srgbClr val="A6C8FF"/>
                  </a:solidFill>
                  <a:latin typeface="Work Sans Bold"/>
                  <a:ea typeface="Work Sans Bold"/>
                  <a:cs typeface="Work Sans Bold"/>
                  <a:sym typeface="Work Sans Bold"/>
                </a:rPr>
                <a:t>data visualization</a:t>
              </a:r>
              <a:r>
                <a:rPr lang="en-US" sz="2100" spc="-115">
                  <a:solidFill>
                    <a:srgbClr val="A6C8FF"/>
                  </a:solidFill>
                  <a:latin typeface="Work Sans"/>
                  <a:ea typeface="Work Sans"/>
                  <a:cs typeface="Work Sans"/>
                  <a:sym typeface="Work Sans"/>
                </a:rPr>
                <a:t> is essential for clear communication with stakeholders. This page illustrates various methods to present project metrics and updates, ensuring everyone involved stays informed and aligned with the overall project goals and timelines.</a:t>
              </a:r>
            </a:p>
          </p:txBody>
        </p:sp>
        <p:sp>
          <p:nvSpPr>
            <p:cNvPr id="11" name="TextBox 11"/>
            <p:cNvSpPr txBox="1"/>
            <p:nvPr/>
          </p:nvSpPr>
          <p:spPr>
            <a:xfrm>
              <a:off x="0" y="133350"/>
              <a:ext cx="9182100" cy="1284817"/>
            </a:xfrm>
            <a:prstGeom prst="rect">
              <a:avLst/>
            </a:prstGeom>
          </p:spPr>
          <p:txBody>
            <a:bodyPr lIns="0" tIns="0" rIns="0" bIns="0" rtlCol="0" anchor="t">
              <a:spAutoFit/>
            </a:bodyPr>
            <a:lstStyle/>
            <a:p>
              <a:pPr marL="0" lvl="0" indent="0" algn="l">
                <a:lnSpc>
                  <a:spcPts val="6999"/>
                </a:lnSpc>
              </a:pPr>
              <a:r>
                <a:rPr lang="en-US" sz="6999" b="1" u="none" strike="noStrike" spc="-384">
                  <a:solidFill>
                    <a:srgbClr val="A6C8FF"/>
                  </a:solidFill>
                  <a:latin typeface="Work Sans Semi-Bold"/>
                  <a:ea typeface="Work Sans Semi-Bold"/>
                  <a:cs typeface="Work Sans Semi-Bold"/>
                  <a:sym typeface="Work Sans Semi-Bold"/>
                </a:rPr>
                <a:t>Visual Status</a:t>
              </a: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363</Words>
  <Application>Microsoft Office PowerPoint</Application>
  <PresentationFormat>Custom</PresentationFormat>
  <Paragraphs>65</Paragraphs>
  <Slides>13</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Calibri</vt:lpstr>
      <vt:lpstr>Work Sans Semi-Bold</vt:lpstr>
      <vt:lpstr>Work Sans Bold</vt:lpstr>
      <vt:lpstr>Work Sans</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 Project Management</dc:title>
  <dc:creator>PADMANAVA</dc:creator>
  <dc:description>Presentation - Project Management</dc:description>
  <cp:lastModifiedBy>mojumderpadmanava@gmail.com</cp:lastModifiedBy>
  <cp:revision>1</cp:revision>
  <dcterms:created xsi:type="dcterms:W3CDTF">2006-08-16T00:00:00Z</dcterms:created>
  <dcterms:modified xsi:type="dcterms:W3CDTF">2025-10-18T06:26:18Z</dcterms:modified>
  <dc:identifier>DAG139fNIjw</dc:identifier>
</cp:coreProperties>
</file>